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1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89" r:id="rId2"/>
    <p:sldId id="290" r:id="rId3"/>
    <p:sldId id="282" r:id="rId4"/>
    <p:sldId id="287" r:id="rId5"/>
    <p:sldId id="286" r:id="rId6"/>
    <p:sldId id="291" r:id="rId7"/>
    <p:sldId id="284" r:id="rId8"/>
    <p:sldId id="292" r:id="rId9"/>
    <p:sldId id="285" r:id="rId10"/>
    <p:sldId id="293" r:id="rId11"/>
    <p:sldId id="295" r:id="rId12"/>
    <p:sldId id="296" r:id="rId13"/>
    <p:sldId id="297" r:id="rId14"/>
    <p:sldId id="283" r:id="rId15"/>
    <p:sldId id="294" r:id="rId16"/>
    <p:sldId id="298" r:id="rId17"/>
    <p:sldId id="299" r:id="rId18"/>
  </p:sldIdLst>
  <p:sldSz cx="12192000" cy="6858000"/>
  <p:notesSz cx="6858000" cy="9144000"/>
  <p:embeddedFontLst>
    <p:embeddedFont>
      <p:font typeface="等线" panose="02010600030101010101" pitchFamily="2" charset="-122"/>
      <p:regular r:id="rId20"/>
      <p:bold r:id="rId21"/>
    </p:embeddedFont>
    <p:embeddedFont>
      <p:font typeface="等线 Light" panose="02010600030101010101" pitchFamily="2" charset="-122"/>
      <p:regular r:id="rId22"/>
    </p:embeddedFont>
    <p:embeddedFont>
      <p:font typeface="方正宋刻本秀楷简体" panose="02000000000000000000" pitchFamily="2" charset="-122"/>
      <p:regular r:id="rId23"/>
    </p:embeddedFont>
    <p:embeddedFont>
      <p:font typeface="Berlin Sans FB Demi" panose="020E0802020502020306" pitchFamily="34" charset="0"/>
      <p:bold r:id="rId24"/>
    </p:embeddedFont>
    <p:embeddedFont>
      <p:font typeface="Tw Cen MT Condensed Extra Bold" panose="020B0803020202020204" pitchFamily="34" charset="0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171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7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9-41F5-BF2C-124BF9D874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9-41F5-BF2C-124BF9D87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4E-47E1-9E37-9BBDC1484E1A}"/>
              </c:ext>
            </c:extLst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64E-47E1-9E37-9BBDC1484E1A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C93-41A3-9BEA-56FC279A3D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C93-41A3-9BEA-56FC279A3DC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C93-41A3-9BEA-56FC279A3DC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C93-41A3-9BEA-56FC279A3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D73EA-A475-4272-B028-D9FAF91106ED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D74B0-2C41-47F6-B576-7BB8EB335F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6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2A6DE9-92C5-4C1C-B9A2-F5B0C58FE1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74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5268FC-2AF4-4C87-A12C-1DBC1DFE8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620372-421B-442B-82ED-32577E420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471D5D-2DCF-49D8-A9C4-1E86561D3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60679F-9A28-4F0B-B75B-F8B4BC083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1AD837-17F9-4D7C-A0C6-00785BB22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372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794FA-1BD6-4850-9AD4-CBAA894F3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77CAC9-4190-4B16-A2C6-0E24C37C1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5DFC0E-7804-47A8-8BB0-13D56FCB4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644100-53EF-44D0-BC63-A70B1B8E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531D75-4DE8-4C0E-963B-487CB062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3011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3A0F756-7597-40BD-A750-1B32E10602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4F637E-DE70-42C9-917E-F5F5D4109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E6B0E9-0C67-4677-BF8D-CDD50C34C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705F01-313A-40A4-B55C-8B16E0DD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72E540-5E81-4C2A-BF09-39688BB9A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39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D9055A-2846-4824-9BD3-A5AF0ECC1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CFAB89-BDCF-4DD7-9CD9-261AA1142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5EB6DF-8FF2-40C2-8E31-9ECBD8F05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13A515-B02C-41FF-8935-A7D309E1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FAAA16-4F6C-4E1F-817D-DA723AC91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167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FDAAA4-10FA-4333-9567-99CD765CA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5E0A3B-1B8C-48ED-A929-5A0EE08D7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FC12EA-50B1-49A7-BE14-57CFF9641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67CCB7-81BB-4A35-BCC9-403FF2507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CBA087-9183-46A6-A27C-C3EE42313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5255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E06ED-4D78-409C-8EC5-FF28D24A5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A2B80B-6EAE-4619-9DF5-E31374156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8E7745-A7E6-4544-9E01-4BA83F7EE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1147E4-0100-4ACC-9A68-75DCD0C3B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F1469E-45B0-4875-8D1E-DBF2C6FE8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5CE924-78B6-4712-91E0-336B6A136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077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0033C4-06FE-45A6-8243-E41EB776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01948B-B2DB-4062-BFCC-764867ABA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FBDF8C-43F0-44E6-81BB-E02CEFF6A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CB90A3-A7DF-41CE-8631-E455169616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9327AC-74A5-4A66-B737-59AFD9ED5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5B0EFD-4581-4A71-A8E8-E1BADA764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9E935B7-E22B-43B6-9F00-7C0223F01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063AE4-E5AB-4271-A9E9-78129F8E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156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24AC97-55DB-4E2B-BF83-ACE4FB4E8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EE2FBEB-FF6C-4F6F-82CD-2F656B412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5A298A-AA40-4BB1-B1F4-93C569F76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47DBFE3-4323-4766-88AC-2D31E4D54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48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C8F197-EAC8-4AFB-8B43-D2CDBB00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D4705E6-7DF6-4C9D-86BF-5A92CF16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6EC120-EB49-4A25-8FD7-5E379440E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136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6F8A9-4195-472C-9093-A1AEB8677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11C00E-2E49-49F5-B06B-AF041DA33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6534D3-D6F9-4AE3-93D3-BDE2DBB22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AEDB5A-6271-430F-B06E-7EEB8675B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EA35EF-90F7-4C8A-9F1B-5AE083B4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A62CEF-A065-4EB7-AC13-FADD08D9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87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A0F2EF-4784-40FC-98D2-70FB59534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7D78B4-57DE-4271-AB05-B531EC68D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D55A3A-2002-47D5-916F-6255C088A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AD0EB4-4B60-4689-9DE0-FE87E7885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43D329-3D80-4B05-B1EC-C46B0FD1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F2D5D4-7B57-4EE8-9F38-A61D7F1C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999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CEA63E-1D6D-4620-8A6B-AB2F1C75E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9C9893-A7BC-4CB0-9B79-159122D43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D0E524-3C2E-4189-88F8-8A70BB9DCB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98A73-6828-4C6E-BE8A-59693F1FCA7C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A6049A-B70C-42E7-B98F-C01A6DB55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6A8A3C-AF03-4D2F-B353-927412D4C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229E2-CA66-4190-A801-367FD4C008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37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Relationship Id="rId6" Type="http://schemas.openxmlformats.org/officeDocument/2006/relationships/chart" Target="../charts/chart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>
            <a:extLst>
              <a:ext uri="{FF2B5EF4-FFF2-40B4-BE49-F238E27FC236}">
                <a16:creationId xmlns:a16="http://schemas.microsoft.com/office/drawing/2014/main" id="{78C0C6B9-A556-4E57-8CEE-69282D303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53960" y="2414791"/>
            <a:ext cx="2143386" cy="175394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2A36C8-0871-415E-8726-5FEB80E9C968}"/>
              </a:ext>
            </a:extLst>
          </p:cNvPr>
          <p:cNvSpPr txBox="1"/>
          <p:nvPr/>
        </p:nvSpPr>
        <p:spPr>
          <a:xfrm>
            <a:off x="809055" y="3489696"/>
            <a:ext cx="7099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A9A18D-790A-44EB-AB61-54896B834615}"/>
              </a:ext>
            </a:extLst>
          </p:cNvPr>
          <p:cNvSpPr txBox="1"/>
          <p:nvPr/>
        </p:nvSpPr>
        <p:spPr>
          <a:xfrm>
            <a:off x="749592" y="2594613"/>
            <a:ext cx="7114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E909ED-1083-46BE-A5FC-0A6EFC695E5A}"/>
              </a:ext>
            </a:extLst>
          </p:cNvPr>
          <p:cNvSpPr txBox="1"/>
          <p:nvPr/>
        </p:nvSpPr>
        <p:spPr>
          <a:xfrm>
            <a:off x="3975508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1BB6DA-80D6-4C4F-A011-5321F504A6D8}"/>
              </a:ext>
            </a:extLst>
          </p:cNvPr>
          <p:cNvSpPr txBox="1"/>
          <p:nvPr/>
        </p:nvSpPr>
        <p:spPr>
          <a:xfrm>
            <a:off x="809055" y="6234742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25FE4A-BF49-4923-A21D-3B7FF1EC9AEF}"/>
              </a:ext>
            </a:extLst>
          </p:cNvPr>
          <p:cNvSpPr txBox="1"/>
          <p:nvPr/>
        </p:nvSpPr>
        <p:spPr>
          <a:xfrm>
            <a:off x="809055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FF6D1C4-6DFF-41DF-A1CE-8BF0C54F3749}"/>
              </a:ext>
            </a:extLst>
          </p:cNvPr>
          <p:cNvGrpSpPr/>
          <p:nvPr/>
        </p:nvGrpSpPr>
        <p:grpSpPr>
          <a:xfrm>
            <a:off x="809055" y="1825434"/>
            <a:ext cx="6765945" cy="384209"/>
            <a:chOff x="809055" y="2276475"/>
            <a:chExt cx="6765945" cy="38420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E7FEA5-0CF4-4F8D-B2FC-3007E09FA57C}"/>
                </a:ext>
              </a:extLst>
            </p:cNvPr>
            <p:cNvSpPr txBox="1"/>
            <p:nvPr/>
          </p:nvSpPr>
          <p:spPr>
            <a:xfrm>
              <a:off x="809055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176B5C2-27DE-43C7-9050-834F7C442F32}"/>
                </a:ext>
              </a:extLst>
            </p:cNvPr>
            <p:cNvSpPr txBox="1"/>
            <p:nvPr/>
          </p:nvSpPr>
          <p:spPr>
            <a:xfrm>
              <a:off x="2209684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E83683E-2675-4BFE-B9BC-952681527520}"/>
                </a:ext>
              </a:extLst>
            </p:cNvPr>
            <p:cNvSpPr txBox="1"/>
            <p:nvPr/>
          </p:nvSpPr>
          <p:spPr>
            <a:xfrm>
              <a:off x="3610313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43EA117-AEFE-4CD5-866C-04C468188C82}"/>
                </a:ext>
              </a:extLst>
            </p:cNvPr>
            <p:cNvSpPr txBox="1"/>
            <p:nvPr/>
          </p:nvSpPr>
          <p:spPr>
            <a:xfrm>
              <a:off x="5010942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0B8B599-14E6-47CD-8C04-61EC0AA676CD}"/>
                </a:ext>
              </a:extLst>
            </p:cNvPr>
            <p:cNvSpPr txBox="1"/>
            <p:nvPr/>
          </p:nvSpPr>
          <p:spPr>
            <a:xfrm>
              <a:off x="6411571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2456569-5AF7-478A-8E57-92804B657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4348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A223CC2-3A85-491F-B7FB-EE1DB121CE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7447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DBDC879-8B09-47C8-AA9C-926A5B3ABE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546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AE61641-1555-4108-8F48-67E067E30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3645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32AB814-6CB6-4E13-8F6C-87C2593E0624}"/>
              </a:ext>
            </a:extLst>
          </p:cNvPr>
          <p:cNvGrpSpPr/>
          <p:nvPr/>
        </p:nvGrpSpPr>
        <p:grpSpPr>
          <a:xfrm>
            <a:off x="895771" y="2433431"/>
            <a:ext cx="6774773" cy="90000"/>
            <a:chOff x="895771" y="2497466"/>
            <a:chExt cx="6774773" cy="90000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E175EB1B-44E5-4699-B78C-74248EB85944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254246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>
                      <a:alpha val="0"/>
                    </a:schemeClr>
                  </a:gs>
                  <a:gs pos="100000">
                    <a:schemeClr val="accent4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A1E20BA-E3DC-44D1-8E4A-2E149B03384A}"/>
                </a:ext>
              </a:extLst>
            </p:cNvPr>
            <p:cNvSpPr/>
            <p:nvPr/>
          </p:nvSpPr>
          <p:spPr>
            <a:xfrm rot="2700000" flipH="1" flipV="1">
              <a:off x="7580544" y="2497466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AF8DD8D1-CD13-42B8-A649-10B2528529A1}"/>
              </a:ext>
            </a:extLst>
          </p:cNvPr>
          <p:cNvGrpSpPr/>
          <p:nvPr/>
        </p:nvGrpSpPr>
        <p:grpSpPr>
          <a:xfrm>
            <a:off x="799039" y="4113240"/>
            <a:ext cx="6775961" cy="90000"/>
            <a:chOff x="799039" y="4113240"/>
            <a:chExt cx="6775961" cy="90000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73AEC3-6645-4EB6-A292-A45D2E3A3BC7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416171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651FAF7-3CBC-4C8E-A41B-D613DDEBF3A1}"/>
                </a:ext>
              </a:extLst>
            </p:cNvPr>
            <p:cNvSpPr/>
            <p:nvPr/>
          </p:nvSpPr>
          <p:spPr>
            <a:xfrm rot="2700000" flipH="1" flipV="1">
              <a:off x="799039" y="4113240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847E1A79-55A5-4A20-80D3-4028B0407944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7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9343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图表 24">
            <a:extLst>
              <a:ext uri="{FF2B5EF4-FFF2-40B4-BE49-F238E27FC236}">
                <a16:creationId xmlns:a16="http://schemas.microsoft.com/office/drawing/2014/main" id="{3B5A5D80-A1B6-47A8-B5F2-DF4351DEC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1273783"/>
              </p:ext>
            </p:extLst>
          </p:nvPr>
        </p:nvGraphicFramePr>
        <p:xfrm>
          <a:off x="571740" y="1470875"/>
          <a:ext cx="7991235" cy="4934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95B096C0-3FC7-4FB9-A674-4EC5F7AA4610}"/>
              </a:ext>
            </a:extLst>
          </p:cNvPr>
          <p:cNvSpPr txBox="1"/>
          <p:nvPr/>
        </p:nvSpPr>
        <p:spPr>
          <a:xfrm>
            <a:off x="8657198" y="2802359"/>
            <a:ext cx="31633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6F907D7-082F-4CC0-9061-AF312822C465}"/>
              </a:ext>
            </a:extLst>
          </p:cNvPr>
          <p:cNvSpPr txBox="1"/>
          <p:nvPr/>
        </p:nvSpPr>
        <p:spPr>
          <a:xfrm>
            <a:off x="9248675" y="1989890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28" name="iconfont-1014-790819">
            <a:extLst>
              <a:ext uri="{FF2B5EF4-FFF2-40B4-BE49-F238E27FC236}">
                <a16:creationId xmlns:a16="http://schemas.microsoft.com/office/drawing/2014/main" id="{CC406504-31C5-4E9D-9963-FCA428BA089F}"/>
              </a:ext>
            </a:extLst>
          </p:cNvPr>
          <p:cNvSpPr>
            <a:spLocks noChangeAspect="1"/>
          </p:cNvSpPr>
          <p:nvPr/>
        </p:nvSpPr>
        <p:spPr bwMode="auto">
          <a:xfrm>
            <a:off x="8747807" y="2027991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4112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0A24251-03D5-4CCA-B9FA-F522EEB622BD}"/>
              </a:ext>
            </a:extLst>
          </p:cNvPr>
          <p:cNvGrpSpPr/>
          <p:nvPr/>
        </p:nvGrpSpPr>
        <p:grpSpPr>
          <a:xfrm>
            <a:off x="3582090" y="2164344"/>
            <a:ext cx="5420412" cy="3613608"/>
            <a:chOff x="4543894" y="2156822"/>
            <a:chExt cx="5420412" cy="3613608"/>
          </a:xfrm>
        </p:grpSpPr>
        <p:graphicFrame>
          <p:nvGraphicFramePr>
            <p:cNvPr id="29" name="图表 28">
              <a:extLst>
                <a:ext uri="{FF2B5EF4-FFF2-40B4-BE49-F238E27FC236}">
                  <a16:creationId xmlns:a16="http://schemas.microsoft.com/office/drawing/2014/main" id="{843A4C47-4900-428C-BBDB-02247F054960}"/>
                </a:ext>
              </a:extLst>
            </p:cNvPr>
            <p:cNvGraphicFramePr/>
            <p:nvPr/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22622E5-B7D7-4C95-90D0-3384B16BF23E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81749EFE-0631-4C81-8BE0-2D0E2BE93FE1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6E39358-F8CF-4205-B9DB-E3529E4D793F}"/>
              </a:ext>
            </a:extLst>
          </p:cNvPr>
          <p:cNvGrpSpPr/>
          <p:nvPr/>
        </p:nvGrpSpPr>
        <p:grpSpPr>
          <a:xfrm>
            <a:off x="7836740" y="2030357"/>
            <a:ext cx="3611859" cy="3371952"/>
            <a:chOff x="8722400" y="4006551"/>
            <a:chExt cx="3611859" cy="3371952"/>
          </a:xfrm>
        </p:grpSpPr>
        <p:sp>
          <p:nvSpPr>
            <p:cNvPr id="33" name="iconfont-1014-790819">
              <a:extLst>
                <a:ext uri="{FF2B5EF4-FFF2-40B4-BE49-F238E27FC236}">
                  <a16:creationId xmlns:a16="http://schemas.microsoft.com/office/drawing/2014/main" id="{8A67A0D8-6279-4091-B908-0E4CD22F9A8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0AA2C74-02B5-4DF6-9EFA-77948863B5E0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30E2C4F-361A-469B-9DFA-B7A51667927E}"/>
                </a:ext>
              </a:extLst>
            </p:cNvPr>
            <p:cNvSpPr txBox="1"/>
            <p:nvPr/>
          </p:nvSpPr>
          <p:spPr>
            <a:xfrm>
              <a:off x="8722400" y="4516181"/>
              <a:ext cx="361185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57BFDC-61AD-4856-B756-B0171DC3CD83}"/>
              </a:ext>
            </a:extLst>
          </p:cNvPr>
          <p:cNvGrpSpPr/>
          <p:nvPr/>
        </p:nvGrpSpPr>
        <p:grpSpPr>
          <a:xfrm>
            <a:off x="4642879" y="2157910"/>
            <a:ext cx="719501" cy="528300"/>
            <a:chOff x="5859103" y="1093319"/>
            <a:chExt cx="719501" cy="528300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D8A5E8F-7C57-4236-AB62-4C3A81A71E92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76093D4-9519-432F-AF9D-20FEC3BDAEEE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FEAA13D1-C3F5-44F1-A8BD-517F3560800A}"/>
              </a:ext>
            </a:extLst>
          </p:cNvPr>
          <p:cNvSpPr txBox="1"/>
          <p:nvPr/>
        </p:nvSpPr>
        <p:spPr>
          <a:xfrm>
            <a:off x="620066" y="2029076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0D042045-B658-4FBB-8000-4CC73E570CFF}"/>
              </a:ext>
            </a:extLst>
          </p:cNvPr>
          <p:cNvGrpSpPr/>
          <p:nvPr/>
        </p:nvGrpSpPr>
        <p:grpSpPr>
          <a:xfrm>
            <a:off x="3934875" y="4345900"/>
            <a:ext cx="915195" cy="915195"/>
            <a:chOff x="5060854" y="3780971"/>
            <a:chExt cx="915195" cy="915195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04C970E-AC02-4C74-AA9E-160B6AFEDF93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785A07C-9661-44AF-807A-7D8CB8301B50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F939141E-930C-4DAD-BDD5-0546F18D5F84}"/>
              </a:ext>
            </a:extLst>
          </p:cNvPr>
          <p:cNvSpPr txBox="1"/>
          <p:nvPr/>
        </p:nvSpPr>
        <p:spPr>
          <a:xfrm>
            <a:off x="620066" y="4345900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</p:spTree>
    <p:extLst>
      <p:ext uri="{BB962C8B-B14F-4D97-AF65-F5344CB8AC3E}">
        <p14:creationId xmlns:p14="http://schemas.microsoft.com/office/powerpoint/2010/main" val="389600740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7" name="表格 2">
            <a:extLst>
              <a:ext uri="{FF2B5EF4-FFF2-40B4-BE49-F238E27FC236}">
                <a16:creationId xmlns:a16="http://schemas.microsoft.com/office/drawing/2014/main" id="{BACE5E0D-9698-4552-A181-EE18D7237C53}"/>
              </a:ext>
            </a:extLst>
          </p:cNvPr>
          <p:cNvGraphicFramePr>
            <a:graphicFrameLocks noGrp="1"/>
          </p:cNvGraphicFramePr>
          <p:nvPr/>
        </p:nvGraphicFramePr>
        <p:xfrm>
          <a:off x="515938" y="2026212"/>
          <a:ext cx="111261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8543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58" name="文本框 57">
            <a:extLst>
              <a:ext uri="{FF2B5EF4-FFF2-40B4-BE49-F238E27FC236}">
                <a16:creationId xmlns:a16="http://schemas.microsoft.com/office/drawing/2014/main" id="{854F60C4-EA1A-452C-A317-86120C11CBBE}"/>
              </a:ext>
            </a:extLst>
          </p:cNvPr>
          <p:cNvSpPr txBox="1"/>
          <p:nvPr/>
        </p:nvSpPr>
        <p:spPr>
          <a:xfrm>
            <a:off x="515938" y="5716615"/>
            <a:ext cx="91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6F6E06F-AD73-4E10-B36F-7E83CB9CDE27}"/>
              </a:ext>
            </a:extLst>
          </p:cNvPr>
          <p:cNvSpPr txBox="1"/>
          <p:nvPr/>
        </p:nvSpPr>
        <p:spPr>
          <a:xfrm>
            <a:off x="1057275" y="1391695"/>
            <a:ext cx="10038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60" name="iconfont-1014-790819">
            <a:extLst>
              <a:ext uri="{FF2B5EF4-FFF2-40B4-BE49-F238E27FC236}">
                <a16:creationId xmlns:a16="http://schemas.microsoft.com/office/drawing/2014/main" id="{45725848-6866-4B07-824A-1C6143077246}"/>
              </a:ext>
            </a:extLst>
          </p:cNvPr>
          <p:cNvSpPr>
            <a:spLocks noChangeAspect="1"/>
          </p:cNvSpPr>
          <p:nvPr/>
        </p:nvSpPr>
        <p:spPr bwMode="auto">
          <a:xfrm>
            <a:off x="11244790" y="1426483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0659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8CA6AFB-3314-497D-BC92-E031385F5D79}"/>
              </a:ext>
            </a:extLst>
          </p:cNvPr>
          <p:cNvGrpSpPr/>
          <p:nvPr/>
        </p:nvGrpSpPr>
        <p:grpSpPr>
          <a:xfrm>
            <a:off x="3132572" y="1792239"/>
            <a:ext cx="5924224" cy="3949483"/>
            <a:chOff x="4313285" y="1687168"/>
            <a:chExt cx="5924224" cy="3949483"/>
          </a:xfrm>
        </p:grpSpPr>
        <p:graphicFrame>
          <p:nvGraphicFramePr>
            <p:cNvPr id="26" name="图表 25">
              <a:extLst>
                <a:ext uri="{FF2B5EF4-FFF2-40B4-BE49-F238E27FC236}">
                  <a16:creationId xmlns:a16="http://schemas.microsoft.com/office/drawing/2014/main" id="{72A01B00-BDD8-4DEC-A771-B8842FA55EAE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27" name="iconfont-11180-4942751">
              <a:extLst>
                <a:ext uri="{FF2B5EF4-FFF2-40B4-BE49-F238E27FC236}">
                  <a16:creationId xmlns:a16="http://schemas.microsoft.com/office/drawing/2014/main" id="{69EEB45F-920C-4250-801B-E419FE820E1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78F9B8D-8EE0-4411-9A38-3E4BF4784EEE}"/>
              </a:ext>
            </a:extLst>
          </p:cNvPr>
          <p:cNvSpPr txBox="1"/>
          <p:nvPr/>
        </p:nvSpPr>
        <p:spPr>
          <a:xfrm>
            <a:off x="371475" y="1906583"/>
            <a:ext cx="50129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E6A39E7-D45B-4D7B-B756-8832882137E2}"/>
              </a:ext>
            </a:extLst>
          </p:cNvPr>
          <p:cNvSpPr txBox="1"/>
          <p:nvPr/>
        </p:nvSpPr>
        <p:spPr>
          <a:xfrm>
            <a:off x="7846432" y="4617022"/>
            <a:ext cx="39575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B4A374A-B4EC-4210-951D-AC075F8F07B1}"/>
              </a:ext>
            </a:extLst>
          </p:cNvPr>
          <p:cNvSpPr txBox="1"/>
          <p:nvPr/>
        </p:nvSpPr>
        <p:spPr>
          <a:xfrm>
            <a:off x="7907022" y="1419287"/>
            <a:ext cx="38969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0F1860-9A1E-4A2B-989F-42EBDE28650A}"/>
              </a:ext>
            </a:extLst>
          </p:cNvPr>
          <p:cNvSpPr txBox="1"/>
          <p:nvPr/>
        </p:nvSpPr>
        <p:spPr>
          <a:xfrm>
            <a:off x="371476" y="4355164"/>
            <a:ext cx="38603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</p:spTree>
    <p:extLst>
      <p:ext uri="{BB962C8B-B14F-4D97-AF65-F5344CB8AC3E}">
        <p14:creationId xmlns:p14="http://schemas.microsoft.com/office/powerpoint/2010/main" val="114038374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B2BF576-AFC2-4CCF-A231-6D2DD45B03BF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9641740-9BFE-4EDD-8CCF-379B073DF07E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3E9E8CF-E01D-4B71-AF98-F38F4FEE4461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3446BED-737D-4E1B-890F-76CC96A13068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2B20C0C-90D8-4B6C-81B7-96519CB48CA1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CF25EDF-0925-465A-8702-A744E3F4572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50BA101-DB8B-4745-8F66-C54F5771447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2BEF642-04F0-4CB6-BE4B-D0ECDD3EA730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3EA945B-469E-416E-B3F1-357C0B2670E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95209B7-3AE9-499B-B455-05A411B9949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0408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A1D45F2-1156-4FE9-B681-5DD1D0968AE1}"/>
              </a:ext>
            </a:extLst>
          </p:cNvPr>
          <p:cNvGrpSpPr/>
          <p:nvPr/>
        </p:nvGrpSpPr>
        <p:grpSpPr>
          <a:xfrm>
            <a:off x="895968" y="1957209"/>
            <a:ext cx="10269254" cy="3563406"/>
            <a:chOff x="2288794" y="1920653"/>
            <a:chExt cx="10269254" cy="356340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191423DF-34AC-421B-9450-F28B31D7FD31}"/>
                </a:ext>
              </a:extLst>
            </p:cNvPr>
            <p:cNvGrpSpPr/>
            <p:nvPr/>
          </p:nvGrpSpPr>
          <p:grpSpPr>
            <a:xfrm>
              <a:off x="9003643" y="1920653"/>
              <a:ext cx="3554405" cy="3554403"/>
              <a:chOff x="8560941" y="1784293"/>
              <a:chExt cx="3937550" cy="3937548"/>
            </a:xfrm>
          </p:grpSpPr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1868C7B8-B4B4-43FA-BCB8-CAEBA979C532}"/>
                  </a:ext>
                </a:extLst>
              </p:cNvPr>
              <p:cNvSpPr/>
              <p:nvPr/>
            </p:nvSpPr>
            <p:spPr>
              <a:xfrm>
                <a:off x="8677830" y="1894272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2CE23791-D712-4538-A1DA-D7CFB78B3BAC}"/>
                  </a:ext>
                </a:extLst>
              </p:cNvPr>
              <p:cNvSpPr/>
              <p:nvPr/>
            </p:nvSpPr>
            <p:spPr>
              <a:xfrm>
                <a:off x="8560941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4A73D27-118A-4E72-8199-77685A0DDA24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8F412C8A-1F89-421D-BB62-C9419FB9D747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FD747645-F9B8-4010-A676-6CDD814A6760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F00213C-60FE-4CB7-B550-BEB97CEFA261}"/>
                </a:ext>
              </a:extLst>
            </p:cNvPr>
            <p:cNvGrpSpPr/>
            <p:nvPr/>
          </p:nvGrpSpPr>
          <p:grpSpPr>
            <a:xfrm>
              <a:off x="2288794" y="1929656"/>
              <a:ext cx="3554405" cy="3554403"/>
              <a:chOff x="2326321" y="2153619"/>
              <a:chExt cx="3554405" cy="3554403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089C05FB-3012-44A0-926E-972CF62B48AF}"/>
                  </a:ext>
                </a:extLst>
              </p:cNvPr>
              <p:cNvGrpSpPr/>
              <p:nvPr/>
            </p:nvGrpSpPr>
            <p:grpSpPr>
              <a:xfrm>
                <a:off x="2326321" y="2153619"/>
                <a:ext cx="3554405" cy="3554403"/>
                <a:chOff x="2280358" y="1784293"/>
                <a:chExt cx="3923732" cy="3923730"/>
              </a:xfrm>
            </p:grpSpPr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44BA6654-01E7-481B-8D9C-BADD24484581}"/>
                    </a:ext>
                  </a:extLst>
                </p:cNvPr>
                <p:cNvSpPr/>
                <p:nvPr/>
              </p:nvSpPr>
              <p:spPr>
                <a:xfrm>
                  <a:off x="2403344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554BCB52-5EAB-4168-A6C9-03AF817763CE}"/>
                    </a:ext>
                  </a:extLst>
                </p:cNvPr>
                <p:cNvSpPr/>
                <p:nvPr/>
              </p:nvSpPr>
              <p:spPr>
                <a:xfrm>
                  <a:off x="2280358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26E5F4F-D750-4D4C-8311-CD5933CAD44E}"/>
                  </a:ext>
                </a:extLst>
              </p:cNvPr>
              <p:cNvSpPr txBox="1"/>
              <p:nvPr/>
            </p:nvSpPr>
            <p:spPr>
              <a:xfrm>
                <a:off x="3651316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2D13CD3-1FD9-487D-B3EA-CCDBA896AD0E}"/>
                  </a:ext>
                </a:extLst>
              </p:cNvPr>
              <p:cNvSpPr txBox="1"/>
              <p:nvPr/>
            </p:nvSpPr>
            <p:spPr>
              <a:xfrm>
                <a:off x="2595954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1FA409A-E67D-4725-BC71-18F53EC0A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2392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89A343E-EFFA-4B77-8554-B5EAE9587C45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E2B5D42-0A21-4C2E-BAFF-CA4252D9F1E8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6865E2E-95E7-4AA6-9337-E8936FD2AA33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9903C0D-625A-49B2-8EE8-AD6A9E4EA280}"/>
                </a:ext>
              </a:extLst>
            </p:cNvPr>
            <p:cNvSpPr txBox="1"/>
            <p:nvPr/>
          </p:nvSpPr>
          <p:spPr>
            <a:xfrm>
              <a:off x="10341394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034B398-A22C-4B1A-81CE-F1554185CF3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2470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0F4B3AF-F8DF-446C-A0CB-782156F1B566}"/>
                </a:ext>
              </a:extLst>
            </p:cNvPr>
            <p:cNvSpPr txBox="1"/>
            <p:nvPr/>
          </p:nvSpPr>
          <p:spPr>
            <a:xfrm>
              <a:off x="9494616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6678022-78B4-45D1-8903-45B1FDB935F7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6DBA2A3E-CD26-4586-9FA9-A87B57DEB6C9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6FB2406-DCE7-4827-AD24-40B94B098D4B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5A50229-368B-4D18-990A-29F10258EDF2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F834A0B-E2B5-46AC-A0B4-8474BC0A03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615171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31E9560-DC96-4728-834C-9D9CB7C72870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9C020D5-C76D-411B-A237-F63E27082A11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2CBEC84-6A83-41FD-AA97-C4733ADFD79F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826ADC7-0B9C-4EA1-9E5A-A8205823B9BD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F38A6756-67B1-4252-8911-0C30DD14E7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47C5F8A-88A8-405A-80E5-914F5757B21C}"/>
              </a:ext>
            </a:extLst>
          </p:cNvPr>
          <p:cNvGrpSpPr/>
          <p:nvPr/>
        </p:nvGrpSpPr>
        <p:grpSpPr>
          <a:xfrm>
            <a:off x="654629" y="1203805"/>
            <a:ext cx="5591640" cy="4450390"/>
            <a:chOff x="3133513" y="1055060"/>
            <a:chExt cx="5591640" cy="4450390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C42E5F9-2CAC-457A-BCA2-1742A5372588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7B850B0-4DEF-4FB0-AB23-31FBD9C3C8ED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6F79CB3-8D57-474F-B6E6-B13904991743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FE27880D-0483-4913-B260-BF1F16C0875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E2E03728-54A0-48E9-BAFC-AD40B040C334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73" name="直角三角形 72">
                <a:extLst>
                  <a:ext uri="{FF2B5EF4-FFF2-40B4-BE49-F238E27FC236}">
                    <a16:creationId xmlns:a16="http://schemas.microsoft.com/office/drawing/2014/main" id="{2D1F81C8-C8C7-4009-80FB-9ABCF0E11E3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直角三角形 73">
                <a:extLst>
                  <a:ext uri="{FF2B5EF4-FFF2-40B4-BE49-F238E27FC236}">
                    <a16:creationId xmlns:a16="http://schemas.microsoft.com/office/drawing/2014/main" id="{D8B3C371-7435-4B9D-80ED-BEF5D0C4C068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直角三角形 74">
                <a:extLst>
                  <a:ext uri="{FF2B5EF4-FFF2-40B4-BE49-F238E27FC236}">
                    <a16:creationId xmlns:a16="http://schemas.microsoft.com/office/drawing/2014/main" id="{6C1DABAA-9077-454D-9002-3E9F9FAE1253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C1DDCC16-C474-441D-97B5-6DB61A87D4A5}"/>
              </a:ext>
            </a:extLst>
          </p:cNvPr>
          <p:cNvGrpSpPr/>
          <p:nvPr/>
        </p:nvGrpSpPr>
        <p:grpSpPr>
          <a:xfrm>
            <a:off x="6163406" y="1203805"/>
            <a:ext cx="5591640" cy="4450390"/>
            <a:chOff x="3133513" y="1055060"/>
            <a:chExt cx="5591640" cy="4450390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AD81CBBD-DB0F-4EDB-AC79-828EFD042254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342ABCD6-4837-4B78-B74B-A530C72A6FE6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3B4B667C-56A1-4B8F-88FD-4DE0F6A0D45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13B29BB-669D-4FE2-BBEF-B47701E241F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1B610B61-3950-427B-9169-A81B62EEC7CA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91" name="直角三角形 90">
                <a:extLst>
                  <a:ext uri="{FF2B5EF4-FFF2-40B4-BE49-F238E27FC236}">
                    <a16:creationId xmlns:a16="http://schemas.microsoft.com/office/drawing/2014/main" id="{50332F22-4996-4CA1-87A8-F97E48185ED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直角三角形 91">
                <a:extLst>
                  <a:ext uri="{FF2B5EF4-FFF2-40B4-BE49-F238E27FC236}">
                    <a16:creationId xmlns:a16="http://schemas.microsoft.com/office/drawing/2014/main" id="{65326DE3-DECA-408D-B6AA-A57989AC4ED9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直角三角形 92">
                <a:extLst>
                  <a:ext uri="{FF2B5EF4-FFF2-40B4-BE49-F238E27FC236}">
                    <a16:creationId xmlns:a16="http://schemas.microsoft.com/office/drawing/2014/main" id="{0A5C93D3-F610-4DF8-99E4-18CEC0F0FD76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539294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D834725-6B57-422C-8CC7-5CE93701524D}"/>
              </a:ext>
            </a:extLst>
          </p:cNvPr>
          <p:cNvGrpSpPr/>
          <p:nvPr/>
        </p:nvGrpSpPr>
        <p:grpSpPr>
          <a:xfrm>
            <a:off x="1955800" y="1839630"/>
            <a:ext cx="8280400" cy="2325160"/>
            <a:chOff x="1955800" y="1961118"/>
            <a:chExt cx="8280400" cy="2325160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2EDF60B-7A22-469F-840A-87205352D86A}"/>
                </a:ext>
              </a:extLst>
            </p:cNvPr>
            <p:cNvSpPr txBox="1"/>
            <p:nvPr/>
          </p:nvSpPr>
          <p:spPr>
            <a:xfrm>
              <a:off x="1955800" y="1961118"/>
              <a:ext cx="8280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THANKS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6F2806A-E0EC-48CE-ABE9-7C766907526D}"/>
                </a:ext>
              </a:extLst>
            </p:cNvPr>
            <p:cNvSpPr txBox="1"/>
            <p:nvPr/>
          </p:nvSpPr>
          <p:spPr>
            <a:xfrm>
              <a:off x="1955800" y="3085949"/>
              <a:ext cx="828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恳请批评指正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B0430CD-6693-4DF6-B80E-58F7F7528383}"/>
              </a:ext>
            </a:extLst>
          </p:cNvPr>
          <p:cNvSpPr txBox="1"/>
          <p:nvPr/>
        </p:nvSpPr>
        <p:spPr>
          <a:xfrm>
            <a:off x="5119960" y="5675829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4B43632-C6EA-42A2-8039-DB9C0955ECA9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5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92033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7CACF965-9000-4333-8BC9-EB9FE5576ADF}"/>
              </a:ext>
            </a:extLst>
          </p:cNvPr>
          <p:cNvSpPr txBox="1"/>
          <p:nvPr/>
        </p:nvSpPr>
        <p:spPr>
          <a:xfrm>
            <a:off x="708211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01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D738B7-4945-415C-BBF0-AFD977415776}"/>
              </a:ext>
            </a:extLst>
          </p:cNvPr>
          <p:cNvGrpSpPr/>
          <p:nvPr/>
        </p:nvGrpSpPr>
        <p:grpSpPr>
          <a:xfrm>
            <a:off x="1666955" y="1846457"/>
            <a:ext cx="3618800" cy="819980"/>
            <a:chOff x="6932000" y="893631"/>
            <a:chExt cx="3738789" cy="819980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49ED4CFA-76FE-4DC0-99EE-A3B29BB27C53}"/>
                </a:ext>
              </a:extLst>
            </p:cNvPr>
            <p:cNvSpPr txBox="1"/>
            <p:nvPr/>
          </p:nvSpPr>
          <p:spPr>
            <a:xfrm>
              <a:off x="6932000" y="893631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ACDBD9A-2D4E-4FEA-8DEE-589531E50A50}"/>
                </a:ext>
              </a:extLst>
            </p:cNvPr>
            <p:cNvSpPr txBox="1"/>
            <p:nvPr/>
          </p:nvSpPr>
          <p:spPr>
            <a:xfrm>
              <a:off x="6932000" y="1344279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EF76252-6DE0-4BE8-ADCC-C02C345B3AA3}"/>
              </a:ext>
            </a:extLst>
          </p:cNvPr>
          <p:cNvGrpSpPr/>
          <p:nvPr/>
        </p:nvGrpSpPr>
        <p:grpSpPr>
          <a:xfrm>
            <a:off x="6885258" y="1846457"/>
            <a:ext cx="3618800" cy="819980"/>
            <a:chOff x="6932000" y="1958860"/>
            <a:chExt cx="3738789" cy="819980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552328A-1332-455E-A103-53AD1F731B7D}"/>
                </a:ext>
              </a:extLst>
            </p:cNvPr>
            <p:cNvSpPr txBox="1"/>
            <p:nvPr/>
          </p:nvSpPr>
          <p:spPr>
            <a:xfrm>
              <a:off x="6932000" y="1958860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453A9F3-C79A-4416-B77C-C59CAC5BBB35}"/>
                </a:ext>
              </a:extLst>
            </p:cNvPr>
            <p:cNvSpPr txBox="1"/>
            <p:nvPr/>
          </p:nvSpPr>
          <p:spPr>
            <a:xfrm>
              <a:off x="6932000" y="2409508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0C8D39-1EC9-43E6-ACB7-AA0676EE9084}"/>
              </a:ext>
            </a:extLst>
          </p:cNvPr>
          <p:cNvGrpSpPr/>
          <p:nvPr/>
        </p:nvGrpSpPr>
        <p:grpSpPr>
          <a:xfrm>
            <a:off x="1666955" y="3259899"/>
            <a:ext cx="3618800" cy="819980"/>
            <a:chOff x="6932000" y="3024089"/>
            <a:chExt cx="3738789" cy="819980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1ECDBCD1-E9C0-4967-AC96-8E7317243ED5}"/>
                </a:ext>
              </a:extLst>
            </p:cNvPr>
            <p:cNvSpPr txBox="1"/>
            <p:nvPr/>
          </p:nvSpPr>
          <p:spPr>
            <a:xfrm>
              <a:off x="6932000" y="3024089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DF13820-00B7-4A1C-93FD-FF00D58E66B7}"/>
                </a:ext>
              </a:extLst>
            </p:cNvPr>
            <p:cNvSpPr txBox="1"/>
            <p:nvPr/>
          </p:nvSpPr>
          <p:spPr>
            <a:xfrm>
              <a:off x="6932000" y="3474737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D102A71-CF1C-43DA-8BE8-36A3553B3738}"/>
              </a:ext>
            </a:extLst>
          </p:cNvPr>
          <p:cNvGrpSpPr/>
          <p:nvPr/>
        </p:nvGrpSpPr>
        <p:grpSpPr>
          <a:xfrm>
            <a:off x="6885258" y="3219241"/>
            <a:ext cx="3618800" cy="819980"/>
            <a:chOff x="6932000" y="4089318"/>
            <a:chExt cx="3738789" cy="819980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21EE7E8A-E535-45CF-BF34-F17164793740}"/>
                </a:ext>
              </a:extLst>
            </p:cNvPr>
            <p:cNvSpPr txBox="1"/>
            <p:nvPr/>
          </p:nvSpPr>
          <p:spPr>
            <a:xfrm>
              <a:off x="6932000" y="4089318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1E1C308-A051-4BC1-A3F5-E9BD01DA6704}"/>
                </a:ext>
              </a:extLst>
            </p:cNvPr>
            <p:cNvSpPr txBox="1"/>
            <p:nvPr/>
          </p:nvSpPr>
          <p:spPr>
            <a:xfrm>
              <a:off x="6932000" y="4539966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B552DF4-B4A4-47F4-81D5-4623F2146B63}"/>
              </a:ext>
            </a:extLst>
          </p:cNvPr>
          <p:cNvGrpSpPr/>
          <p:nvPr/>
        </p:nvGrpSpPr>
        <p:grpSpPr>
          <a:xfrm>
            <a:off x="6885258" y="4592026"/>
            <a:ext cx="3618800" cy="819980"/>
            <a:chOff x="6932000" y="5154547"/>
            <a:chExt cx="3738789" cy="81998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9A8C47E6-8F8E-4493-B749-89AA6B9A56EA}"/>
                </a:ext>
              </a:extLst>
            </p:cNvPr>
            <p:cNvSpPr txBox="1"/>
            <p:nvPr/>
          </p:nvSpPr>
          <p:spPr>
            <a:xfrm>
              <a:off x="6932000" y="5154547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452816DC-39B7-4054-BE3E-61AA99660FF1}"/>
                </a:ext>
              </a:extLst>
            </p:cNvPr>
            <p:cNvSpPr txBox="1"/>
            <p:nvPr/>
          </p:nvSpPr>
          <p:spPr>
            <a:xfrm>
              <a:off x="6932000" y="5605195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Conclusionss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and Suggestions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77FDDCAB-DDD6-48F0-ACDE-D6DEC4BF12D4}"/>
              </a:ext>
            </a:extLst>
          </p:cNvPr>
          <p:cNvSpPr txBox="1"/>
          <p:nvPr/>
        </p:nvSpPr>
        <p:spPr>
          <a:xfrm>
            <a:off x="5912815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02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9877B5C-9430-45C3-8152-834017D60E45}"/>
              </a:ext>
            </a:extLst>
          </p:cNvPr>
          <p:cNvSpPr txBox="1"/>
          <p:nvPr/>
        </p:nvSpPr>
        <p:spPr>
          <a:xfrm>
            <a:off x="708211" y="302821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03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853D937-F232-4392-9E07-C6FCDDF063F6}"/>
              </a:ext>
            </a:extLst>
          </p:cNvPr>
          <p:cNvSpPr txBox="1"/>
          <p:nvPr/>
        </p:nvSpPr>
        <p:spPr>
          <a:xfrm>
            <a:off x="5912815" y="302463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04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C8ECAA9-9796-4C10-AF6F-F56D543FE171}"/>
              </a:ext>
            </a:extLst>
          </p:cNvPr>
          <p:cNvSpPr txBox="1"/>
          <p:nvPr/>
        </p:nvSpPr>
        <p:spPr>
          <a:xfrm>
            <a:off x="5912815" y="444250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05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A2A98D-2403-43E9-9AC4-1CFF9618AF39}"/>
              </a:ext>
            </a:extLst>
          </p:cNvPr>
          <p:cNvGrpSpPr/>
          <p:nvPr/>
        </p:nvGrpSpPr>
        <p:grpSpPr>
          <a:xfrm>
            <a:off x="708211" y="4369736"/>
            <a:ext cx="4577544" cy="1345873"/>
            <a:chOff x="708211" y="4691181"/>
            <a:chExt cx="4577544" cy="134587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6869A59-5C1D-49C5-822A-08BB24732334}"/>
                </a:ext>
              </a:extLst>
            </p:cNvPr>
            <p:cNvSpPr txBox="1"/>
            <p:nvPr/>
          </p:nvSpPr>
          <p:spPr>
            <a:xfrm>
              <a:off x="708211" y="4836725"/>
              <a:ext cx="377058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A598E8E-E1E4-4F5D-9B32-876540BDD9A9}"/>
                </a:ext>
              </a:extLst>
            </p:cNvPr>
            <p:cNvSpPr txBox="1"/>
            <p:nvPr/>
          </p:nvSpPr>
          <p:spPr>
            <a:xfrm>
              <a:off x="3248025" y="4691181"/>
              <a:ext cx="20377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Tw Cen MT Condensed Extra Bold" panose="020B0803020202020204" pitchFamily="34" charset="0"/>
                  <a:ea typeface="方正宋刻本秀楷简体" panose="02000000000000000000" pitchFamily="2" charset="-122"/>
                  <a:cs typeface="+mn-cs"/>
                </a:rPr>
                <a:t>目录</a:t>
              </a: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4A60949B-FC13-4D87-9AD1-28B5338ABAD7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5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5476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2AD140-6BEA-4F59-9B6F-21CE0A6670B3}"/>
              </a:ext>
            </a:extLst>
          </p:cNvPr>
          <p:cNvGrpSpPr/>
          <p:nvPr/>
        </p:nvGrpSpPr>
        <p:grpSpPr>
          <a:xfrm>
            <a:off x="3712228" y="117453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595B21-E068-481A-9AA4-A084B7DCC8BF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09401B8-7B04-4681-A5CF-C23910C3FD78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3BB32B7-6D4C-4B64-9043-E62414FC89DE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9F20C46-8B73-4895-BFDF-F8E83EFE46D5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0217467-114A-4318-BDEE-DD577C00519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DC85788-D218-4620-AB50-3A45F2A3E7D7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32636A-78BD-44DF-A48C-1A5EADFF743D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27489F7-36D9-4184-9665-20AF3355EFCC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0DC4F9E-774D-43CA-93D9-FBFFF535CDB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05066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499F77E-01C0-49A9-8B3A-2BFF3B75B17A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CB25017-E48F-41B4-93B4-9670184F1B6F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480BA2-2B70-4385-B567-29E2EE30C099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418975C-BDA8-4CA6-A416-131D518E80B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4CC84A0-E75B-4C6E-8501-A96707C0CE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EB86210-201F-4FE9-99F0-3FD0E9A25D2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C68EAB7-6EE4-436F-9CB9-C5A405E11E96}"/>
              </a:ext>
            </a:extLst>
          </p:cNvPr>
          <p:cNvGrpSpPr/>
          <p:nvPr/>
        </p:nvGrpSpPr>
        <p:grpSpPr>
          <a:xfrm>
            <a:off x="445288" y="790899"/>
            <a:ext cx="5900770" cy="584775"/>
            <a:chOff x="1023953" y="861693"/>
            <a:chExt cx="5900770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2C9E714-25ED-4C49-84C2-3B328639F644}"/>
                </a:ext>
              </a:extLst>
            </p:cNvPr>
            <p:cNvSpPr txBox="1"/>
            <p:nvPr/>
          </p:nvSpPr>
          <p:spPr>
            <a:xfrm>
              <a:off x="1023953" y="861693"/>
              <a:ext cx="3177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F554759-5446-4A46-9754-BB44F7B338C7}"/>
                </a:ext>
              </a:extLst>
            </p:cNvPr>
            <p:cNvSpPr txBox="1"/>
            <p:nvPr/>
          </p:nvSpPr>
          <p:spPr>
            <a:xfrm>
              <a:off x="1321453" y="89247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C4C7758-BFB8-48DB-A2BE-42987A7AF055}"/>
                </a:ext>
              </a:extLst>
            </p:cNvPr>
            <p:cNvSpPr txBox="1"/>
            <p:nvPr/>
          </p:nvSpPr>
          <p:spPr>
            <a:xfrm>
              <a:off x="3185934" y="92324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24E8DA8-9305-476E-80F1-8733610DB7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3033" y="96105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5D56E745-611E-41C4-986C-06AFF1B7A74F}"/>
              </a:ext>
            </a:extLst>
          </p:cNvPr>
          <p:cNvSpPr txBox="1"/>
          <p:nvPr/>
        </p:nvSpPr>
        <p:spPr>
          <a:xfrm>
            <a:off x="515938" y="1441384"/>
            <a:ext cx="11160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09CA8713-6B73-4125-AA9D-57698E6AFDC2}"/>
              </a:ext>
            </a:extLst>
          </p:cNvPr>
          <p:cNvCxnSpPr>
            <a:cxnSpLocks/>
          </p:cNvCxnSpPr>
          <p:nvPr/>
        </p:nvCxnSpPr>
        <p:spPr>
          <a:xfrm>
            <a:off x="1431158" y="3627017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89E0AB4-6726-4027-87D0-811EE01B2F12}"/>
              </a:ext>
            </a:extLst>
          </p:cNvPr>
          <p:cNvGrpSpPr/>
          <p:nvPr/>
        </p:nvGrpSpPr>
        <p:grpSpPr>
          <a:xfrm>
            <a:off x="1182144" y="2622211"/>
            <a:ext cx="1568486" cy="1027665"/>
            <a:chOff x="1827187" y="2740534"/>
            <a:chExt cx="1568486" cy="1027665"/>
          </a:xfrm>
        </p:grpSpPr>
        <p:sp>
          <p:nvSpPr>
            <p:cNvPr id="26" name="iconfont-11180-4674648">
              <a:extLst>
                <a:ext uri="{FF2B5EF4-FFF2-40B4-BE49-F238E27FC236}">
                  <a16:creationId xmlns:a16="http://schemas.microsoft.com/office/drawing/2014/main" id="{9FD0FD88-93C5-433E-B46B-584D5C6A58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406734" y="2740534"/>
              <a:ext cx="409393" cy="409393"/>
            </a:xfrm>
            <a:custGeom>
              <a:avLst/>
              <a:gdLst>
                <a:gd name="T0" fmla="*/ 6903 w 13303"/>
                <a:gd name="T1" fmla="*/ 13303 h 13303"/>
                <a:gd name="T2" fmla="*/ 990 w 13303"/>
                <a:gd name="T3" fmla="*/ 9352 h 13303"/>
                <a:gd name="T4" fmla="*/ 2378 w 13303"/>
                <a:gd name="T5" fmla="*/ 2378 h 13303"/>
                <a:gd name="T6" fmla="*/ 9352 w 13303"/>
                <a:gd name="T7" fmla="*/ 990 h 13303"/>
                <a:gd name="T8" fmla="*/ 13303 w 13303"/>
                <a:gd name="T9" fmla="*/ 6903 h 13303"/>
                <a:gd name="T10" fmla="*/ 11428 w 13303"/>
                <a:gd name="T11" fmla="*/ 11428 h 13303"/>
                <a:gd name="T12" fmla="*/ 6903 w 13303"/>
                <a:gd name="T13" fmla="*/ 13303 h 13303"/>
                <a:gd name="T14" fmla="*/ 10243 w 13303"/>
                <a:gd name="T15" fmla="*/ 4852 h 13303"/>
                <a:gd name="T16" fmla="*/ 9597 w 13303"/>
                <a:gd name="T17" fmla="*/ 4852 h 13303"/>
                <a:gd name="T18" fmla="*/ 6041 w 13303"/>
                <a:gd name="T19" fmla="*/ 8405 h 13303"/>
                <a:gd name="T20" fmla="*/ 4209 w 13303"/>
                <a:gd name="T21" fmla="*/ 6574 h 13303"/>
                <a:gd name="T22" fmla="*/ 3572 w 13303"/>
                <a:gd name="T23" fmla="*/ 6583 h 13303"/>
                <a:gd name="T24" fmla="*/ 3563 w 13303"/>
                <a:gd name="T25" fmla="*/ 7220 h 13303"/>
                <a:gd name="T26" fmla="*/ 5718 w 13303"/>
                <a:gd name="T27" fmla="*/ 9378 h 13303"/>
                <a:gd name="T28" fmla="*/ 6364 w 13303"/>
                <a:gd name="T29" fmla="*/ 9378 h 13303"/>
                <a:gd name="T30" fmla="*/ 10243 w 13303"/>
                <a:gd name="T31" fmla="*/ 5498 h 13303"/>
                <a:gd name="T32" fmla="*/ 10243 w 13303"/>
                <a:gd name="T33" fmla="*/ 4852 h 13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303" h="13303">
                  <a:moveTo>
                    <a:pt x="6903" y="13303"/>
                  </a:moveTo>
                  <a:cubicBezTo>
                    <a:pt x="4314" y="13303"/>
                    <a:pt x="1981" y="11744"/>
                    <a:pt x="990" y="9352"/>
                  </a:cubicBezTo>
                  <a:cubicBezTo>
                    <a:pt x="0" y="6961"/>
                    <a:pt x="547" y="4208"/>
                    <a:pt x="2378" y="2378"/>
                  </a:cubicBezTo>
                  <a:cubicBezTo>
                    <a:pt x="4208" y="547"/>
                    <a:pt x="6961" y="0"/>
                    <a:pt x="9352" y="990"/>
                  </a:cubicBezTo>
                  <a:cubicBezTo>
                    <a:pt x="11744" y="1981"/>
                    <a:pt x="13303" y="4314"/>
                    <a:pt x="13303" y="6903"/>
                  </a:cubicBezTo>
                  <a:cubicBezTo>
                    <a:pt x="13303" y="8600"/>
                    <a:pt x="12629" y="10228"/>
                    <a:pt x="11428" y="11428"/>
                  </a:cubicBezTo>
                  <a:cubicBezTo>
                    <a:pt x="10228" y="12629"/>
                    <a:pt x="8600" y="13303"/>
                    <a:pt x="6903" y="13303"/>
                  </a:cubicBezTo>
                  <a:close/>
                  <a:moveTo>
                    <a:pt x="10243" y="4852"/>
                  </a:moveTo>
                  <a:cubicBezTo>
                    <a:pt x="10065" y="4672"/>
                    <a:pt x="9775" y="4672"/>
                    <a:pt x="9597" y="4852"/>
                  </a:cubicBezTo>
                  <a:lnTo>
                    <a:pt x="6041" y="8405"/>
                  </a:lnTo>
                  <a:lnTo>
                    <a:pt x="4209" y="6574"/>
                  </a:lnTo>
                  <a:cubicBezTo>
                    <a:pt x="4029" y="6404"/>
                    <a:pt x="3747" y="6408"/>
                    <a:pt x="3572" y="6583"/>
                  </a:cubicBezTo>
                  <a:cubicBezTo>
                    <a:pt x="3397" y="6758"/>
                    <a:pt x="3393" y="7040"/>
                    <a:pt x="3563" y="7220"/>
                  </a:cubicBezTo>
                  <a:lnTo>
                    <a:pt x="5718" y="9378"/>
                  </a:lnTo>
                  <a:cubicBezTo>
                    <a:pt x="5897" y="9554"/>
                    <a:pt x="6185" y="9554"/>
                    <a:pt x="6364" y="9378"/>
                  </a:cubicBezTo>
                  <a:lnTo>
                    <a:pt x="10243" y="5498"/>
                  </a:lnTo>
                  <a:cubicBezTo>
                    <a:pt x="10421" y="5320"/>
                    <a:pt x="10421" y="5030"/>
                    <a:pt x="10243" y="485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CF9C3BD-A4BE-47FA-8F35-235FB3FE4F57}"/>
                </a:ext>
              </a:extLst>
            </p:cNvPr>
            <p:cNvSpPr txBox="1"/>
            <p:nvPr/>
          </p:nvSpPr>
          <p:spPr>
            <a:xfrm>
              <a:off x="1827187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1D908ED5-BD73-4AA6-A78D-10EA70B5DD97}"/>
                </a:ext>
              </a:extLst>
            </p:cNvPr>
            <p:cNvSpPr/>
            <p:nvPr/>
          </p:nvSpPr>
          <p:spPr>
            <a:xfrm>
              <a:off x="1827187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464E901-20FC-4978-9DA5-254C9667287B}"/>
              </a:ext>
            </a:extLst>
          </p:cNvPr>
          <p:cNvGrpSpPr/>
          <p:nvPr/>
        </p:nvGrpSpPr>
        <p:grpSpPr>
          <a:xfrm>
            <a:off x="5311756" y="2668535"/>
            <a:ext cx="1568486" cy="981341"/>
            <a:chOff x="4686501" y="2786858"/>
            <a:chExt cx="1568486" cy="981341"/>
          </a:xfrm>
        </p:grpSpPr>
        <p:sp>
          <p:nvSpPr>
            <p:cNvPr id="27" name="iconfont-10585-5147501">
              <a:extLst>
                <a:ext uri="{FF2B5EF4-FFF2-40B4-BE49-F238E27FC236}">
                  <a16:creationId xmlns:a16="http://schemas.microsoft.com/office/drawing/2014/main" id="{02A32194-F410-422E-A772-EE5D707B456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71724" y="2786858"/>
              <a:ext cx="409394" cy="316744"/>
            </a:xfrm>
            <a:custGeom>
              <a:avLst/>
              <a:gdLst>
                <a:gd name="T0" fmla="*/ 8851 w 12288"/>
                <a:gd name="T1" fmla="*/ 2190 h 9507"/>
                <a:gd name="T2" fmla="*/ 5095 w 12288"/>
                <a:gd name="T3" fmla="*/ 299 h 9507"/>
                <a:gd name="T4" fmla="*/ 2323 w 12288"/>
                <a:gd name="T5" fmla="*/ 3463 h 9507"/>
                <a:gd name="T6" fmla="*/ 0 w 12288"/>
                <a:gd name="T7" fmla="*/ 6419 h 9507"/>
                <a:gd name="T8" fmla="*/ 3072 w 12288"/>
                <a:gd name="T9" fmla="*/ 9507 h 9507"/>
                <a:gd name="T10" fmla="*/ 8832 w 12288"/>
                <a:gd name="T11" fmla="*/ 9507 h 9507"/>
                <a:gd name="T12" fmla="*/ 12288 w 12288"/>
                <a:gd name="T13" fmla="*/ 5839 h 9507"/>
                <a:gd name="T14" fmla="*/ 8851 w 12288"/>
                <a:gd name="T15" fmla="*/ 2190 h 9507"/>
                <a:gd name="T16" fmla="*/ 7857 w 12288"/>
                <a:gd name="T17" fmla="*/ 5994 h 9507"/>
                <a:gd name="T18" fmla="*/ 7455 w 12288"/>
                <a:gd name="T19" fmla="*/ 5994 h 9507"/>
                <a:gd name="T20" fmla="*/ 7253 w 12288"/>
                <a:gd name="T21" fmla="*/ 6186 h 9507"/>
                <a:gd name="T22" fmla="*/ 7248 w 12288"/>
                <a:gd name="T23" fmla="*/ 8151 h 9507"/>
                <a:gd name="T24" fmla="*/ 6845 w 12288"/>
                <a:gd name="T25" fmla="*/ 8535 h 9507"/>
                <a:gd name="T26" fmla="*/ 5441 w 12288"/>
                <a:gd name="T27" fmla="*/ 8535 h 9507"/>
                <a:gd name="T28" fmla="*/ 5039 w 12288"/>
                <a:gd name="T29" fmla="*/ 8151 h 9507"/>
                <a:gd name="T30" fmla="*/ 5034 w 12288"/>
                <a:gd name="T31" fmla="*/ 6186 h 9507"/>
                <a:gd name="T32" fmla="*/ 4832 w 12288"/>
                <a:gd name="T33" fmla="*/ 5994 h 9507"/>
                <a:gd name="T34" fmla="*/ 4429 w 12288"/>
                <a:gd name="T35" fmla="*/ 5994 h 9507"/>
                <a:gd name="T36" fmla="*/ 4026 w 12288"/>
                <a:gd name="T37" fmla="*/ 5610 h 9507"/>
                <a:gd name="T38" fmla="*/ 4104 w 12288"/>
                <a:gd name="T39" fmla="*/ 5380 h 9507"/>
                <a:gd name="T40" fmla="*/ 5784 w 12288"/>
                <a:gd name="T41" fmla="*/ 3442 h 9507"/>
                <a:gd name="T42" fmla="*/ 6499 w 12288"/>
                <a:gd name="T43" fmla="*/ 3442 h 9507"/>
                <a:gd name="T44" fmla="*/ 8180 w 12288"/>
                <a:gd name="T45" fmla="*/ 5380 h 9507"/>
                <a:gd name="T46" fmla="*/ 8259 w 12288"/>
                <a:gd name="T47" fmla="*/ 5610 h 9507"/>
                <a:gd name="T48" fmla="*/ 7857 w 12288"/>
                <a:gd name="T49" fmla="*/ 5994 h 9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88" h="9507">
                  <a:moveTo>
                    <a:pt x="8851" y="2190"/>
                  </a:moveTo>
                  <a:cubicBezTo>
                    <a:pt x="8176" y="777"/>
                    <a:pt x="6631" y="0"/>
                    <a:pt x="5095" y="299"/>
                  </a:cubicBezTo>
                  <a:cubicBezTo>
                    <a:pt x="3558" y="599"/>
                    <a:pt x="2418" y="1900"/>
                    <a:pt x="2323" y="3463"/>
                  </a:cubicBezTo>
                  <a:cubicBezTo>
                    <a:pt x="979" y="3847"/>
                    <a:pt x="0" y="5028"/>
                    <a:pt x="0" y="6419"/>
                  </a:cubicBezTo>
                  <a:cubicBezTo>
                    <a:pt x="0" y="8061"/>
                    <a:pt x="1363" y="9410"/>
                    <a:pt x="3072" y="9507"/>
                  </a:cubicBezTo>
                  <a:lnTo>
                    <a:pt x="8832" y="9507"/>
                  </a:lnTo>
                  <a:cubicBezTo>
                    <a:pt x="10732" y="9507"/>
                    <a:pt x="12288" y="7865"/>
                    <a:pt x="12288" y="5839"/>
                  </a:cubicBezTo>
                  <a:cubicBezTo>
                    <a:pt x="12287" y="3889"/>
                    <a:pt x="10770" y="2288"/>
                    <a:pt x="8851" y="2190"/>
                  </a:cubicBezTo>
                  <a:close/>
                  <a:moveTo>
                    <a:pt x="7857" y="5994"/>
                  </a:moveTo>
                  <a:lnTo>
                    <a:pt x="7455" y="5994"/>
                  </a:lnTo>
                  <a:cubicBezTo>
                    <a:pt x="7347" y="5992"/>
                    <a:pt x="7257" y="6077"/>
                    <a:pt x="7253" y="6186"/>
                  </a:cubicBezTo>
                  <a:lnTo>
                    <a:pt x="7248" y="8151"/>
                  </a:lnTo>
                  <a:cubicBezTo>
                    <a:pt x="7243" y="8368"/>
                    <a:pt x="7062" y="8541"/>
                    <a:pt x="6845" y="8535"/>
                  </a:cubicBezTo>
                  <a:lnTo>
                    <a:pt x="5441" y="8535"/>
                  </a:lnTo>
                  <a:cubicBezTo>
                    <a:pt x="5223" y="8541"/>
                    <a:pt x="5043" y="8368"/>
                    <a:pt x="5039" y="8151"/>
                  </a:cubicBezTo>
                  <a:lnTo>
                    <a:pt x="5034" y="6186"/>
                  </a:lnTo>
                  <a:cubicBezTo>
                    <a:pt x="5031" y="6077"/>
                    <a:pt x="4940" y="5991"/>
                    <a:pt x="4832" y="5994"/>
                  </a:cubicBezTo>
                  <a:lnTo>
                    <a:pt x="4429" y="5994"/>
                  </a:lnTo>
                  <a:cubicBezTo>
                    <a:pt x="4212" y="5998"/>
                    <a:pt x="4032" y="5827"/>
                    <a:pt x="4026" y="5610"/>
                  </a:cubicBezTo>
                  <a:cubicBezTo>
                    <a:pt x="4025" y="5527"/>
                    <a:pt x="4053" y="5446"/>
                    <a:pt x="4104" y="5380"/>
                  </a:cubicBezTo>
                  <a:lnTo>
                    <a:pt x="5784" y="3442"/>
                  </a:lnTo>
                  <a:cubicBezTo>
                    <a:pt x="5986" y="3254"/>
                    <a:pt x="6298" y="3254"/>
                    <a:pt x="6499" y="3442"/>
                  </a:cubicBezTo>
                  <a:lnTo>
                    <a:pt x="8180" y="5380"/>
                  </a:lnTo>
                  <a:cubicBezTo>
                    <a:pt x="8231" y="5446"/>
                    <a:pt x="8259" y="5526"/>
                    <a:pt x="8259" y="5610"/>
                  </a:cubicBezTo>
                  <a:cubicBezTo>
                    <a:pt x="8254" y="5827"/>
                    <a:pt x="8074" y="5999"/>
                    <a:pt x="7857" y="59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B51B0F6-A2C3-437A-B291-22F51D10F406}"/>
                </a:ext>
              </a:extLst>
            </p:cNvPr>
            <p:cNvSpPr txBox="1"/>
            <p:nvPr/>
          </p:nvSpPr>
          <p:spPr>
            <a:xfrm>
              <a:off x="4686501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57F0D7CE-3AD2-48E8-BA58-5BE2874977DF}"/>
                </a:ext>
              </a:extLst>
            </p:cNvPr>
            <p:cNvSpPr/>
            <p:nvPr/>
          </p:nvSpPr>
          <p:spPr>
            <a:xfrm>
              <a:off x="4686501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8C7B950-3E3C-4EAD-9058-A6C56A6B8C83}"/>
              </a:ext>
            </a:extLst>
          </p:cNvPr>
          <p:cNvGrpSpPr/>
          <p:nvPr/>
        </p:nvGrpSpPr>
        <p:grpSpPr>
          <a:xfrm>
            <a:off x="9424123" y="2628099"/>
            <a:ext cx="1568486" cy="1001657"/>
            <a:chOff x="7545815" y="2766542"/>
            <a:chExt cx="1568486" cy="1001657"/>
          </a:xfrm>
        </p:grpSpPr>
        <p:sp>
          <p:nvSpPr>
            <p:cNvPr id="28" name="live-chat_72439">
              <a:extLst>
                <a:ext uri="{FF2B5EF4-FFF2-40B4-BE49-F238E27FC236}">
                  <a16:creationId xmlns:a16="http://schemas.microsoft.com/office/drawing/2014/main" id="{668F0F16-CE4C-4464-B035-6A3D57CB4CD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36715" y="2766542"/>
              <a:ext cx="409393" cy="357377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773C92-2A30-4629-8493-432CC1B237AE}"/>
                </a:ext>
              </a:extLst>
            </p:cNvPr>
            <p:cNvSpPr txBox="1"/>
            <p:nvPr/>
          </p:nvSpPr>
          <p:spPr>
            <a:xfrm>
              <a:off x="7545815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C764D184-130B-4E38-A3EA-9F030B39020E}"/>
                </a:ext>
              </a:extLst>
            </p:cNvPr>
            <p:cNvSpPr/>
            <p:nvPr/>
          </p:nvSpPr>
          <p:spPr>
            <a:xfrm>
              <a:off x="7545815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58C90DD-13DF-49AB-81B0-40BC27A625B9}"/>
              </a:ext>
            </a:extLst>
          </p:cNvPr>
          <p:cNvSpPr txBox="1"/>
          <p:nvPr/>
        </p:nvSpPr>
        <p:spPr>
          <a:xfrm>
            <a:off x="160784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9FC1327-D03E-4534-B978-68820581A7D6}"/>
              </a:ext>
            </a:extLst>
          </p:cNvPr>
          <p:cNvSpPr txBox="1"/>
          <p:nvPr/>
        </p:nvSpPr>
        <p:spPr>
          <a:xfrm>
            <a:off x="4291548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51E49EF-E7AC-4863-BA93-9FCDD334E11A}"/>
              </a:ext>
            </a:extLst>
          </p:cNvPr>
          <p:cNvSpPr txBox="1"/>
          <p:nvPr/>
        </p:nvSpPr>
        <p:spPr>
          <a:xfrm>
            <a:off x="8420010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C94BE09-0511-4C71-BFE7-1C9EECFC89BB}"/>
              </a:ext>
            </a:extLst>
          </p:cNvPr>
          <p:cNvSpPr txBox="1"/>
          <p:nvPr/>
        </p:nvSpPr>
        <p:spPr>
          <a:xfrm>
            <a:off x="541534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4113293-425F-4132-8123-56DD7DE367F4}"/>
              </a:ext>
            </a:extLst>
          </p:cNvPr>
          <p:cNvCxnSpPr/>
          <p:nvPr/>
        </p:nvCxnSpPr>
        <p:spPr>
          <a:xfrm flipH="1">
            <a:off x="541534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2D275F83-D96E-46AF-BEFA-81DD0AA6E8D0}"/>
              </a:ext>
            </a:extLst>
          </p:cNvPr>
          <p:cNvSpPr txBox="1"/>
          <p:nvPr/>
        </p:nvSpPr>
        <p:spPr>
          <a:xfrm>
            <a:off x="541534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87356112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9731C55-B00E-4701-A1E3-FD227488BEEF}"/>
              </a:ext>
            </a:extLst>
          </p:cNvPr>
          <p:cNvGrpSpPr/>
          <p:nvPr/>
        </p:nvGrpSpPr>
        <p:grpSpPr>
          <a:xfrm>
            <a:off x="3712229" y="1174536"/>
            <a:ext cx="4767542" cy="4508927"/>
            <a:chOff x="5083469" y="972711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886900B-F154-4E56-B929-1DD80F3B7698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183F79B-B4ED-486C-804C-BE3DF3D5D923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FF0BBE-99BB-4FF7-8442-D94D66D5DDDF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9035B8F-9F73-48D3-A6A5-2B1DEEAC75BF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37ABEB0-8176-466C-BE40-D6E86C34ABFC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4DBAC1C-BD58-4735-8E20-DF8F93F9181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DA5173B-0535-48D3-A97F-7A23D20F3DB2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A3F8427-ADCC-4AEB-93BA-1A001274A046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E23F9D5-2575-4AE2-87AB-013C1A6F910C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81437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D361AA0-BF51-40FC-BB0C-7C3B3F260EE0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48EB3AD-C4D7-4FEF-9854-CEE54AF86D6E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9F0895E-9CB4-455C-82D5-9AC3E8291CA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B9581BA-BC84-4FAA-8A19-814452984AE6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599CB5F-4271-4989-AF9A-01D21B8B2773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0AFFC77-6F68-400D-B039-06D54E18799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CFF32E-A7D8-4638-9D59-A140D31A54F9}"/>
              </a:ext>
            </a:extLst>
          </p:cNvPr>
          <p:cNvGrpSpPr/>
          <p:nvPr/>
        </p:nvGrpSpPr>
        <p:grpSpPr>
          <a:xfrm>
            <a:off x="443367" y="766665"/>
            <a:ext cx="5900770" cy="584775"/>
            <a:chOff x="620432" y="987023"/>
            <a:chExt cx="5900770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BEAAD94-4F26-4433-B194-909175CCB7B9}"/>
                </a:ext>
              </a:extLst>
            </p:cNvPr>
            <p:cNvSpPr txBox="1"/>
            <p:nvPr/>
          </p:nvSpPr>
          <p:spPr>
            <a:xfrm>
              <a:off x="620432" y="987023"/>
              <a:ext cx="4026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73D3A54-743E-47EB-8C3C-B892C52EACCA}"/>
                </a:ext>
              </a:extLst>
            </p:cNvPr>
            <p:cNvSpPr txBox="1"/>
            <p:nvPr/>
          </p:nvSpPr>
          <p:spPr>
            <a:xfrm>
              <a:off x="917932" y="101780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577EAE1-FC5E-4340-ABA4-BF230C1AC465}"/>
                </a:ext>
              </a:extLst>
            </p:cNvPr>
            <p:cNvSpPr txBox="1"/>
            <p:nvPr/>
          </p:nvSpPr>
          <p:spPr>
            <a:xfrm>
              <a:off x="2782413" y="104857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BE080222-F2F5-4159-AB2D-2D502293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512" y="108638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E5EAE38A-C1CF-436A-BAC3-F5C9D246D4AB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2D9FDEC-7FA4-4EA0-AD82-612041B8EEC3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3410ECA-450F-440C-B355-51DC9A00F9CE}"/>
              </a:ext>
            </a:extLst>
          </p:cNvPr>
          <p:cNvGrpSpPr/>
          <p:nvPr/>
        </p:nvGrpSpPr>
        <p:grpSpPr>
          <a:xfrm>
            <a:off x="857507" y="1565384"/>
            <a:ext cx="4982703" cy="4402291"/>
            <a:chOff x="776749" y="1801481"/>
            <a:chExt cx="4130810" cy="4402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09FC013-5FC9-4E51-9FC7-869DC301A3D0}"/>
                </a:ext>
              </a:extLst>
            </p:cNvPr>
            <p:cNvSpPr/>
            <p:nvPr/>
          </p:nvSpPr>
          <p:spPr>
            <a:xfrm>
              <a:off x="776749" y="1801481"/>
              <a:ext cx="4130810" cy="40578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28C236E-9D89-48B1-8C3B-1B983FAB22F8}"/>
                </a:ext>
              </a:extLst>
            </p:cNvPr>
            <p:cNvSpPr txBox="1"/>
            <p:nvPr/>
          </p:nvSpPr>
          <p:spPr>
            <a:xfrm>
              <a:off x="821769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6" name="iconfont-1016-791883">
              <a:extLst>
                <a:ext uri="{FF2B5EF4-FFF2-40B4-BE49-F238E27FC236}">
                  <a16:creationId xmlns:a16="http://schemas.microsoft.com/office/drawing/2014/main" id="{9AB05FFD-3DF9-4196-BBA8-D33A7339A1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59200" y="2106118"/>
              <a:ext cx="446426" cy="405872"/>
            </a:xfrm>
            <a:custGeom>
              <a:avLst/>
              <a:gdLst>
                <a:gd name="T0" fmla="*/ 14080 w 14080"/>
                <a:gd name="T1" fmla="*/ 5312 h 12800"/>
                <a:gd name="T2" fmla="*/ 12320 w 14080"/>
                <a:gd name="T3" fmla="*/ 7072 h 12800"/>
                <a:gd name="T4" fmla="*/ 10560 w 14080"/>
                <a:gd name="T5" fmla="*/ 5312 h 12800"/>
                <a:gd name="T6" fmla="*/ 10560 w 14080"/>
                <a:gd name="T7" fmla="*/ 5312 h 12800"/>
                <a:gd name="T8" fmla="*/ 10560 w 14080"/>
                <a:gd name="T9" fmla="*/ 5312 h 12800"/>
                <a:gd name="T10" fmla="*/ 10560 w 14080"/>
                <a:gd name="T11" fmla="*/ 5312 h 12800"/>
                <a:gd name="T12" fmla="*/ 8800 w 14080"/>
                <a:gd name="T13" fmla="*/ 7072 h 12800"/>
                <a:gd name="T14" fmla="*/ 7040 w 14080"/>
                <a:gd name="T15" fmla="*/ 5312 h 12800"/>
                <a:gd name="T16" fmla="*/ 7040 w 14080"/>
                <a:gd name="T17" fmla="*/ 5312 h 12800"/>
                <a:gd name="T18" fmla="*/ 7040 w 14080"/>
                <a:gd name="T19" fmla="*/ 5312 h 12800"/>
                <a:gd name="T20" fmla="*/ 7040 w 14080"/>
                <a:gd name="T21" fmla="*/ 5312 h 12800"/>
                <a:gd name="T22" fmla="*/ 7040 w 14080"/>
                <a:gd name="T23" fmla="*/ 5312 h 12800"/>
                <a:gd name="T24" fmla="*/ 5280 w 14080"/>
                <a:gd name="T25" fmla="*/ 7072 h 12800"/>
                <a:gd name="T26" fmla="*/ 3520 w 14080"/>
                <a:gd name="T27" fmla="*/ 5312 h 12800"/>
                <a:gd name="T28" fmla="*/ 3520 w 14080"/>
                <a:gd name="T29" fmla="*/ 5312 h 12800"/>
                <a:gd name="T30" fmla="*/ 3520 w 14080"/>
                <a:gd name="T31" fmla="*/ 5312 h 12800"/>
                <a:gd name="T32" fmla="*/ 3520 w 14080"/>
                <a:gd name="T33" fmla="*/ 5312 h 12800"/>
                <a:gd name="T34" fmla="*/ 3520 w 14080"/>
                <a:gd name="T35" fmla="*/ 5312 h 12800"/>
                <a:gd name="T36" fmla="*/ 1760 w 14080"/>
                <a:gd name="T37" fmla="*/ 7072 h 12800"/>
                <a:gd name="T38" fmla="*/ 0 w 14080"/>
                <a:gd name="T39" fmla="*/ 5312 h 12800"/>
                <a:gd name="T40" fmla="*/ 0 w 14080"/>
                <a:gd name="T41" fmla="*/ 5312 h 12800"/>
                <a:gd name="T42" fmla="*/ 0 w 14080"/>
                <a:gd name="T43" fmla="*/ 5312 h 12800"/>
                <a:gd name="T44" fmla="*/ 0 w 14080"/>
                <a:gd name="T45" fmla="*/ 5312 h 12800"/>
                <a:gd name="T46" fmla="*/ 1248 w 14080"/>
                <a:gd name="T47" fmla="*/ 1984 h 12800"/>
                <a:gd name="T48" fmla="*/ 12864 w 14080"/>
                <a:gd name="T49" fmla="*/ 1984 h 12800"/>
                <a:gd name="T50" fmla="*/ 14080 w 14080"/>
                <a:gd name="T51" fmla="*/ 5312 h 12800"/>
                <a:gd name="T52" fmla="*/ 14080 w 14080"/>
                <a:gd name="T53" fmla="*/ 5312 h 12800"/>
                <a:gd name="T54" fmla="*/ 11872 w 14080"/>
                <a:gd name="T55" fmla="*/ 1312 h 12800"/>
                <a:gd name="T56" fmla="*/ 2208 w 14080"/>
                <a:gd name="T57" fmla="*/ 1312 h 12800"/>
                <a:gd name="T58" fmla="*/ 1536 w 14080"/>
                <a:gd name="T59" fmla="*/ 640 h 12800"/>
                <a:gd name="T60" fmla="*/ 2208 w 14080"/>
                <a:gd name="T61" fmla="*/ 0 h 12800"/>
                <a:gd name="T62" fmla="*/ 11872 w 14080"/>
                <a:gd name="T63" fmla="*/ 0 h 12800"/>
                <a:gd name="T64" fmla="*/ 12544 w 14080"/>
                <a:gd name="T65" fmla="*/ 672 h 12800"/>
                <a:gd name="T66" fmla="*/ 11872 w 14080"/>
                <a:gd name="T67" fmla="*/ 1312 h 12800"/>
                <a:gd name="T68" fmla="*/ 1984 w 14080"/>
                <a:gd name="T69" fmla="*/ 7712 h 12800"/>
                <a:gd name="T70" fmla="*/ 1984 w 14080"/>
                <a:gd name="T71" fmla="*/ 7712 h 12800"/>
                <a:gd name="T72" fmla="*/ 2176 w 14080"/>
                <a:gd name="T73" fmla="*/ 7680 h 12800"/>
                <a:gd name="T74" fmla="*/ 2208 w 14080"/>
                <a:gd name="T75" fmla="*/ 7680 h 12800"/>
                <a:gd name="T76" fmla="*/ 2304 w 14080"/>
                <a:gd name="T77" fmla="*/ 7648 h 12800"/>
                <a:gd name="T78" fmla="*/ 2656 w 14080"/>
                <a:gd name="T79" fmla="*/ 7552 h 12800"/>
                <a:gd name="T80" fmla="*/ 2656 w 14080"/>
                <a:gd name="T81" fmla="*/ 7552 h 12800"/>
                <a:gd name="T82" fmla="*/ 2656 w 14080"/>
                <a:gd name="T83" fmla="*/ 7552 h 12800"/>
                <a:gd name="T84" fmla="*/ 2656 w 14080"/>
                <a:gd name="T85" fmla="*/ 10816 h 12800"/>
                <a:gd name="T86" fmla="*/ 11456 w 14080"/>
                <a:gd name="T87" fmla="*/ 10816 h 12800"/>
                <a:gd name="T88" fmla="*/ 11456 w 14080"/>
                <a:gd name="T89" fmla="*/ 7552 h 12800"/>
                <a:gd name="T90" fmla="*/ 11456 w 14080"/>
                <a:gd name="T91" fmla="*/ 7552 h 12800"/>
                <a:gd name="T92" fmla="*/ 11456 w 14080"/>
                <a:gd name="T93" fmla="*/ 7552 h 12800"/>
                <a:gd name="T94" fmla="*/ 11808 w 14080"/>
                <a:gd name="T95" fmla="*/ 7648 h 12800"/>
                <a:gd name="T96" fmla="*/ 11904 w 14080"/>
                <a:gd name="T97" fmla="*/ 7680 h 12800"/>
                <a:gd name="T98" fmla="*/ 11936 w 14080"/>
                <a:gd name="T99" fmla="*/ 7680 h 12800"/>
                <a:gd name="T100" fmla="*/ 12128 w 14080"/>
                <a:gd name="T101" fmla="*/ 7712 h 12800"/>
                <a:gd name="T102" fmla="*/ 12128 w 14080"/>
                <a:gd name="T103" fmla="*/ 7712 h 12800"/>
                <a:gd name="T104" fmla="*/ 12352 w 14080"/>
                <a:gd name="T105" fmla="*/ 7712 h 12800"/>
                <a:gd name="T106" fmla="*/ 12800 w 14080"/>
                <a:gd name="T107" fmla="*/ 7680 h 12800"/>
                <a:gd name="T108" fmla="*/ 12800 w 14080"/>
                <a:gd name="T109" fmla="*/ 12128 h 12800"/>
                <a:gd name="T110" fmla="*/ 12128 w 14080"/>
                <a:gd name="T111" fmla="*/ 12800 h 12800"/>
                <a:gd name="T112" fmla="*/ 1984 w 14080"/>
                <a:gd name="T113" fmla="*/ 12800 h 12800"/>
                <a:gd name="T114" fmla="*/ 1312 w 14080"/>
                <a:gd name="T115" fmla="*/ 12128 h 12800"/>
                <a:gd name="T116" fmla="*/ 1312 w 14080"/>
                <a:gd name="T117" fmla="*/ 7680 h 12800"/>
                <a:gd name="T118" fmla="*/ 1760 w 14080"/>
                <a:gd name="T119" fmla="*/ 7712 h 12800"/>
                <a:gd name="T120" fmla="*/ 1984 w 14080"/>
                <a:gd name="T121" fmla="*/ 7712 h 12800"/>
                <a:gd name="T122" fmla="*/ 1984 w 14080"/>
                <a:gd name="T123" fmla="*/ 7712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080" h="12800">
                  <a:moveTo>
                    <a:pt x="14080" y="5312"/>
                  </a:moveTo>
                  <a:cubicBezTo>
                    <a:pt x="14080" y="6272"/>
                    <a:pt x="13280" y="7072"/>
                    <a:pt x="12320" y="7072"/>
                  </a:cubicBezTo>
                  <a:cubicBezTo>
                    <a:pt x="11360" y="7072"/>
                    <a:pt x="10560" y="6272"/>
                    <a:pt x="10560" y="5312"/>
                  </a:cubicBezTo>
                  <a:lnTo>
                    <a:pt x="10560" y="5312"/>
                  </a:lnTo>
                  <a:lnTo>
                    <a:pt x="10560" y="5312"/>
                  </a:lnTo>
                  <a:lnTo>
                    <a:pt x="10560" y="5312"/>
                  </a:lnTo>
                  <a:cubicBezTo>
                    <a:pt x="10560" y="6272"/>
                    <a:pt x="9760" y="7072"/>
                    <a:pt x="8800" y="7072"/>
                  </a:cubicBezTo>
                  <a:cubicBezTo>
                    <a:pt x="7840" y="7072"/>
                    <a:pt x="7040" y="6272"/>
                    <a:pt x="7040" y="5312"/>
                  </a:cubicBez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cubicBezTo>
                    <a:pt x="7040" y="6272"/>
                    <a:pt x="6240" y="7072"/>
                    <a:pt x="5280" y="7072"/>
                  </a:cubicBezTo>
                  <a:cubicBezTo>
                    <a:pt x="4320" y="7072"/>
                    <a:pt x="3520" y="6272"/>
                    <a:pt x="3520" y="5312"/>
                  </a:cubicBez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cubicBezTo>
                    <a:pt x="3520" y="6272"/>
                    <a:pt x="2720" y="7072"/>
                    <a:pt x="1760" y="7072"/>
                  </a:cubicBezTo>
                  <a:cubicBezTo>
                    <a:pt x="800" y="7072"/>
                    <a:pt x="0" y="6272"/>
                    <a:pt x="0" y="5312"/>
                  </a:cubicBezTo>
                  <a:lnTo>
                    <a:pt x="0" y="5312"/>
                  </a:lnTo>
                  <a:lnTo>
                    <a:pt x="0" y="5312"/>
                  </a:lnTo>
                  <a:lnTo>
                    <a:pt x="0" y="5312"/>
                  </a:lnTo>
                  <a:lnTo>
                    <a:pt x="1248" y="1984"/>
                  </a:lnTo>
                  <a:lnTo>
                    <a:pt x="12864" y="1984"/>
                  </a:lnTo>
                  <a:lnTo>
                    <a:pt x="14080" y="5312"/>
                  </a:lnTo>
                  <a:lnTo>
                    <a:pt x="14080" y="5312"/>
                  </a:lnTo>
                  <a:close/>
                  <a:moveTo>
                    <a:pt x="11872" y="1312"/>
                  </a:moveTo>
                  <a:lnTo>
                    <a:pt x="2208" y="1312"/>
                  </a:lnTo>
                  <a:cubicBezTo>
                    <a:pt x="1856" y="1312"/>
                    <a:pt x="1536" y="1024"/>
                    <a:pt x="1536" y="640"/>
                  </a:cubicBezTo>
                  <a:cubicBezTo>
                    <a:pt x="1536" y="288"/>
                    <a:pt x="1824" y="0"/>
                    <a:pt x="2208" y="0"/>
                  </a:cubicBezTo>
                  <a:lnTo>
                    <a:pt x="11872" y="0"/>
                  </a:lnTo>
                  <a:cubicBezTo>
                    <a:pt x="12224" y="0"/>
                    <a:pt x="12544" y="288"/>
                    <a:pt x="12544" y="672"/>
                  </a:cubicBezTo>
                  <a:cubicBezTo>
                    <a:pt x="12544" y="1024"/>
                    <a:pt x="12256" y="1312"/>
                    <a:pt x="11872" y="1312"/>
                  </a:cubicBezTo>
                  <a:close/>
                  <a:moveTo>
                    <a:pt x="1984" y="7712"/>
                  </a:moveTo>
                  <a:lnTo>
                    <a:pt x="1984" y="7712"/>
                  </a:lnTo>
                  <a:cubicBezTo>
                    <a:pt x="2048" y="7712"/>
                    <a:pt x="2112" y="7712"/>
                    <a:pt x="2176" y="7680"/>
                  </a:cubicBezTo>
                  <a:lnTo>
                    <a:pt x="2208" y="7680"/>
                  </a:lnTo>
                  <a:cubicBezTo>
                    <a:pt x="2240" y="7680"/>
                    <a:pt x="2272" y="7680"/>
                    <a:pt x="2304" y="7648"/>
                  </a:cubicBezTo>
                  <a:cubicBezTo>
                    <a:pt x="2432" y="7616"/>
                    <a:pt x="2528" y="7584"/>
                    <a:pt x="2656" y="7552"/>
                  </a:cubicBezTo>
                  <a:lnTo>
                    <a:pt x="2656" y="7552"/>
                  </a:lnTo>
                  <a:lnTo>
                    <a:pt x="2656" y="7552"/>
                  </a:lnTo>
                  <a:lnTo>
                    <a:pt x="2656" y="10816"/>
                  </a:lnTo>
                  <a:lnTo>
                    <a:pt x="11456" y="10816"/>
                  </a:lnTo>
                  <a:lnTo>
                    <a:pt x="11456" y="7552"/>
                  </a:lnTo>
                  <a:lnTo>
                    <a:pt x="11456" y="7552"/>
                  </a:lnTo>
                  <a:lnTo>
                    <a:pt x="11456" y="7552"/>
                  </a:lnTo>
                  <a:cubicBezTo>
                    <a:pt x="11584" y="7584"/>
                    <a:pt x="11680" y="7616"/>
                    <a:pt x="11808" y="7648"/>
                  </a:cubicBezTo>
                  <a:cubicBezTo>
                    <a:pt x="11840" y="7648"/>
                    <a:pt x="11872" y="7648"/>
                    <a:pt x="11904" y="7680"/>
                  </a:cubicBezTo>
                  <a:lnTo>
                    <a:pt x="11936" y="7680"/>
                  </a:lnTo>
                  <a:cubicBezTo>
                    <a:pt x="12000" y="7680"/>
                    <a:pt x="12064" y="7712"/>
                    <a:pt x="12128" y="7712"/>
                  </a:cubicBezTo>
                  <a:lnTo>
                    <a:pt x="12128" y="7712"/>
                  </a:lnTo>
                  <a:lnTo>
                    <a:pt x="12352" y="7712"/>
                  </a:lnTo>
                  <a:cubicBezTo>
                    <a:pt x="12512" y="7712"/>
                    <a:pt x="12640" y="7712"/>
                    <a:pt x="12800" y="7680"/>
                  </a:cubicBezTo>
                  <a:lnTo>
                    <a:pt x="12800" y="12128"/>
                  </a:lnTo>
                  <a:cubicBezTo>
                    <a:pt x="12800" y="12480"/>
                    <a:pt x="12512" y="12800"/>
                    <a:pt x="12128" y="12800"/>
                  </a:cubicBezTo>
                  <a:lnTo>
                    <a:pt x="1984" y="12800"/>
                  </a:lnTo>
                  <a:cubicBezTo>
                    <a:pt x="1632" y="12800"/>
                    <a:pt x="1312" y="12512"/>
                    <a:pt x="1312" y="12128"/>
                  </a:cubicBezTo>
                  <a:lnTo>
                    <a:pt x="1312" y="7680"/>
                  </a:lnTo>
                  <a:cubicBezTo>
                    <a:pt x="1440" y="7712"/>
                    <a:pt x="1600" y="7712"/>
                    <a:pt x="1760" y="7712"/>
                  </a:cubicBezTo>
                  <a:lnTo>
                    <a:pt x="1984" y="7712"/>
                  </a:lnTo>
                  <a:close/>
                  <a:moveTo>
                    <a:pt x="1984" y="771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58A3678-7DB5-4727-95C2-5C0672A40284}"/>
                </a:ext>
              </a:extLst>
            </p:cNvPr>
            <p:cNvSpPr txBox="1"/>
            <p:nvPr/>
          </p:nvSpPr>
          <p:spPr>
            <a:xfrm>
              <a:off x="1955904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7A106ED-A357-4CD7-BF94-F67CA5061307}"/>
              </a:ext>
            </a:extLst>
          </p:cNvPr>
          <p:cNvGrpSpPr/>
          <p:nvPr/>
        </p:nvGrpSpPr>
        <p:grpSpPr>
          <a:xfrm>
            <a:off x="6344137" y="1565394"/>
            <a:ext cx="4936052" cy="4402291"/>
            <a:chOff x="5365164" y="1801481"/>
            <a:chExt cx="4130810" cy="4402291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BD68C829-9A66-4331-AFC7-67BD0B8311F5}"/>
                </a:ext>
              </a:extLst>
            </p:cNvPr>
            <p:cNvSpPr/>
            <p:nvPr/>
          </p:nvSpPr>
          <p:spPr>
            <a:xfrm>
              <a:off x="5365164" y="1801481"/>
              <a:ext cx="4130810" cy="40578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DA78F8C-5BE3-4D28-ABD4-AD3C08945FD7}"/>
                </a:ext>
              </a:extLst>
            </p:cNvPr>
            <p:cNvSpPr txBox="1"/>
            <p:nvPr/>
          </p:nvSpPr>
          <p:spPr>
            <a:xfrm>
              <a:off x="5483161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7" name="iconfont-1027-797105">
              <a:extLst>
                <a:ext uri="{FF2B5EF4-FFF2-40B4-BE49-F238E27FC236}">
                  <a16:creationId xmlns:a16="http://schemas.microsoft.com/office/drawing/2014/main" id="{C13C51A8-AEA8-462F-A0A0-039EAD5FA6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07355" y="2121547"/>
              <a:ext cx="446427" cy="357224"/>
            </a:xfrm>
            <a:custGeom>
              <a:avLst/>
              <a:gdLst>
                <a:gd name="T0" fmla="*/ 10893 w 11166"/>
                <a:gd name="T1" fmla="*/ 274 h 8934"/>
                <a:gd name="T2" fmla="*/ 931 w 11166"/>
                <a:gd name="T3" fmla="*/ 0 h 8934"/>
                <a:gd name="T4" fmla="*/ 0 w 11166"/>
                <a:gd name="T5" fmla="*/ 931 h 8934"/>
                <a:gd name="T6" fmla="*/ 274 w 11166"/>
                <a:gd name="T7" fmla="*/ 8660 h 8934"/>
                <a:gd name="T8" fmla="*/ 10236 w 11166"/>
                <a:gd name="T9" fmla="*/ 8934 h 8934"/>
                <a:gd name="T10" fmla="*/ 11166 w 11166"/>
                <a:gd name="T11" fmla="*/ 8003 h 8934"/>
                <a:gd name="T12" fmla="*/ 1057 w 11166"/>
                <a:gd name="T13" fmla="*/ 4202 h 8934"/>
                <a:gd name="T14" fmla="*/ 1911 w 11166"/>
                <a:gd name="T15" fmla="*/ 4165 h 8934"/>
                <a:gd name="T16" fmla="*/ 2312 w 11166"/>
                <a:gd name="T17" fmla="*/ 3872 h 8934"/>
                <a:gd name="T18" fmla="*/ 2723 w 11166"/>
                <a:gd name="T19" fmla="*/ 3405 h 8934"/>
                <a:gd name="T20" fmla="*/ 3265 w 11166"/>
                <a:gd name="T21" fmla="*/ 2980 h 8934"/>
                <a:gd name="T22" fmla="*/ 3907 w 11166"/>
                <a:gd name="T23" fmla="*/ 4344 h 8934"/>
                <a:gd name="T24" fmla="*/ 4681 w 11166"/>
                <a:gd name="T25" fmla="*/ 2112 h 8934"/>
                <a:gd name="T26" fmla="*/ 5011 w 11166"/>
                <a:gd name="T27" fmla="*/ 1149 h 8934"/>
                <a:gd name="T28" fmla="*/ 5219 w 11166"/>
                <a:gd name="T29" fmla="*/ 677 h 8934"/>
                <a:gd name="T30" fmla="*/ 5681 w 11166"/>
                <a:gd name="T31" fmla="*/ 649 h 8934"/>
                <a:gd name="T32" fmla="*/ 5889 w 11166"/>
                <a:gd name="T33" fmla="*/ 1239 h 8934"/>
                <a:gd name="T34" fmla="*/ 6063 w 11166"/>
                <a:gd name="T35" fmla="*/ 2669 h 8934"/>
                <a:gd name="T36" fmla="*/ 6455 w 11166"/>
                <a:gd name="T37" fmla="*/ 6005 h 8934"/>
                <a:gd name="T38" fmla="*/ 6969 w 11166"/>
                <a:gd name="T39" fmla="*/ 4301 h 8934"/>
                <a:gd name="T40" fmla="*/ 7201 w 11166"/>
                <a:gd name="T41" fmla="*/ 3551 h 8934"/>
                <a:gd name="T42" fmla="*/ 7371 w 11166"/>
                <a:gd name="T43" fmla="*/ 3155 h 8934"/>
                <a:gd name="T44" fmla="*/ 7875 w 11166"/>
                <a:gd name="T45" fmla="*/ 3112 h 8934"/>
                <a:gd name="T46" fmla="*/ 7965 w 11166"/>
                <a:gd name="T47" fmla="*/ 3532 h 8934"/>
                <a:gd name="T48" fmla="*/ 8295 w 11166"/>
                <a:gd name="T49" fmla="*/ 4523 h 8934"/>
                <a:gd name="T50" fmla="*/ 8418 w 11166"/>
                <a:gd name="T51" fmla="*/ 4287 h 8934"/>
                <a:gd name="T52" fmla="*/ 9003 w 11166"/>
                <a:gd name="T53" fmla="*/ 4032 h 8934"/>
                <a:gd name="T54" fmla="*/ 9419 w 11166"/>
                <a:gd name="T55" fmla="*/ 4042 h 8934"/>
                <a:gd name="T56" fmla="*/ 9645 w 11166"/>
                <a:gd name="T57" fmla="*/ 4759 h 8934"/>
                <a:gd name="T58" fmla="*/ 9286 w 11166"/>
                <a:gd name="T59" fmla="*/ 4769 h 8934"/>
                <a:gd name="T60" fmla="*/ 8881 w 11166"/>
                <a:gd name="T61" fmla="*/ 4995 h 8934"/>
                <a:gd name="T62" fmla="*/ 8579 w 11166"/>
                <a:gd name="T63" fmla="*/ 5731 h 8934"/>
                <a:gd name="T64" fmla="*/ 8281 w 11166"/>
                <a:gd name="T65" fmla="*/ 5915 h 8934"/>
                <a:gd name="T66" fmla="*/ 8003 w 11166"/>
                <a:gd name="T67" fmla="*/ 5750 h 8934"/>
                <a:gd name="T68" fmla="*/ 7776 w 11166"/>
                <a:gd name="T69" fmla="*/ 5184 h 8934"/>
                <a:gd name="T70" fmla="*/ 7163 w 11166"/>
                <a:gd name="T71" fmla="*/ 6203 h 8934"/>
                <a:gd name="T72" fmla="*/ 6837 w 11166"/>
                <a:gd name="T73" fmla="*/ 7265 h 8934"/>
                <a:gd name="T74" fmla="*/ 6663 w 11166"/>
                <a:gd name="T75" fmla="*/ 7874 h 8934"/>
                <a:gd name="T76" fmla="*/ 6163 w 11166"/>
                <a:gd name="T77" fmla="*/ 8355 h 8934"/>
                <a:gd name="T78" fmla="*/ 5776 w 11166"/>
                <a:gd name="T79" fmla="*/ 7836 h 8934"/>
                <a:gd name="T80" fmla="*/ 5691 w 11166"/>
                <a:gd name="T81" fmla="*/ 6921 h 8934"/>
                <a:gd name="T82" fmla="*/ 5521 w 11166"/>
                <a:gd name="T83" fmla="*/ 5137 h 8934"/>
                <a:gd name="T84" fmla="*/ 4804 w 11166"/>
                <a:gd name="T85" fmla="*/ 4013 h 8934"/>
                <a:gd name="T86" fmla="*/ 4468 w 11166"/>
                <a:gd name="T87" fmla="*/ 4995 h 8934"/>
                <a:gd name="T88" fmla="*/ 4294 w 11166"/>
                <a:gd name="T89" fmla="*/ 5514 h 8934"/>
                <a:gd name="T90" fmla="*/ 3916 w 11166"/>
                <a:gd name="T91" fmla="*/ 5835 h 8934"/>
                <a:gd name="T92" fmla="*/ 3529 w 11166"/>
                <a:gd name="T93" fmla="*/ 5448 h 8934"/>
                <a:gd name="T94" fmla="*/ 3265 w 11166"/>
                <a:gd name="T95" fmla="*/ 4712 h 8934"/>
                <a:gd name="T96" fmla="*/ 2907 w 11166"/>
                <a:gd name="T97" fmla="*/ 4297 h 8934"/>
                <a:gd name="T98" fmla="*/ 2614 w 11166"/>
                <a:gd name="T99" fmla="*/ 4636 h 8934"/>
                <a:gd name="T100" fmla="*/ 2019 w 11166"/>
                <a:gd name="T101" fmla="*/ 4929 h 8934"/>
                <a:gd name="T102" fmla="*/ 1453 w 11166"/>
                <a:gd name="T103" fmla="*/ 4929 h 8934"/>
                <a:gd name="T104" fmla="*/ 1057 w 11166"/>
                <a:gd name="T105" fmla="*/ 4202 h 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166" h="8934">
                  <a:moveTo>
                    <a:pt x="11166" y="931"/>
                  </a:moveTo>
                  <a:cubicBezTo>
                    <a:pt x="11166" y="675"/>
                    <a:pt x="11074" y="454"/>
                    <a:pt x="10893" y="274"/>
                  </a:cubicBezTo>
                  <a:cubicBezTo>
                    <a:pt x="10713" y="93"/>
                    <a:pt x="10492" y="0"/>
                    <a:pt x="10236" y="0"/>
                  </a:cubicBezTo>
                  <a:lnTo>
                    <a:pt x="931" y="0"/>
                  </a:lnTo>
                  <a:cubicBezTo>
                    <a:pt x="675" y="0"/>
                    <a:pt x="454" y="93"/>
                    <a:pt x="274" y="274"/>
                  </a:cubicBezTo>
                  <a:cubicBezTo>
                    <a:pt x="93" y="454"/>
                    <a:pt x="0" y="675"/>
                    <a:pt x="0" y="931"/>
                  </a:cubicBezTo>
                  <a:lnTo>
                    <a:pt x="0" y="8003"/>
                  </a:lnTo>
                  <a:cubicBezTo>
                    <a:pt x="0" y="8259"/>
                    <a:pt x="93" y="8480"/>
                    <a:pt x="274" y="8660"/>
                  </a:cubicBezTo>
                  <a:cubicBezTo>
                    <a:pt x="454" y="8840"/>
                    <a:pt x="675" y="8934"/>
                    <a:pt x="931" y="8934"/>
                  </a:cubicBezTo>
                  <a:lnTo>
                    <a:pt x="10236" y="8934"/>
                  </a:lnTo>
                  <a:cubicBezTo>
                    <a:pt x="10492" y="8934"/>
                    <a:pt x="10713" y="8840"/>
                    <a:pt x="10893" y="8660"/>
                  </a:cubicBezTo>
                  <a:cubicBezTo>
                    <a:pt x="11074" y="8480"/>
                    <a:pt x="11166" y="8259"/>
                    <a:pt x="11166" y="8003"/>
                  </a:cubicBezTo>
                  <a:lnTo>
                    <a:pt x="11166" y="931"/>
                  </a:lnTo>
                  <a:close/>
                  <a:moveTo>
                    <a:pt x="1057" y="4202"/>
                  </a:moveTo>
                  <a:lnTo>
                    <a:pt x="1576" y="4202"/>
                  </a:lnTo>
                  <a:cubicBezTo>
                    <a:pt x="1714" y="4202"/>
                    <a:pt x="1826" y="4190"/>
                    <a:pt x="1911" y="4165"/>
                  </a:cubicBezTo>
                  <a:cubicBezTo>
                    <a:pt x="1996" y="4139"/>
                    <a:pt x="2079" y="4092"/>
                    <a:pt x="2161" y="4023"/>
                  </a:cubicBezTo>
                  <a:lnTo>
                    <a:pt x="2312" y="3872"/>
                  </a:lnTo>
                  <a:cubicBezTo>
                    <a:pt x="2375" y="3809"/>
                    <a:pt x="2441" y="3737"/>
                    <a:pt x="2510" y="3655"/>
                  </a:cubicBezTo>
                  <a:cubicBezTo>
                    <a:pt x="2579" y="3573"/>
                    <a:pt x="2650" y="3490"/>
                    <a:pt x="2723" y="3405"/>
                  </a:cubicBezTo>
                  <a:cubicBezTo>
                    <a:pt x="2795" y="3320"/>
                    <a:pt x="2863" y="3240"/>
                    <a:pt x="2925" y="3164"/>
                  </a:cubicBezTo>
                  <a:cubicBezTo>
                    <a:pt x="3051" y="3007"/>
                    <a:pt x="3164" y="2945"/>
                    <a:pt x="3265" y="2980"/>
                  </a:cubicBezTo>
                  <a:cubicBezTo>
                    <a:pt x="3366" y="3015"/>
                    <a:pt x="3441" y="3089"/>
                    <a:pt x="3492" y="3202"/>
                  </a:cubicBezTo>
                  <a:lnTo>
                    <a:pt x="3907" y="4344"/>
                  </a:lnTo>
                  <a:cubicBezTo>
                    <a:pt x="4121" y="3746"/>
                    <a:pt x="4310" y="3205"/>
                    <a:pt x="4473" y="2721"/>
                  </a:cubicBezTo>
                  <a:cubicBezTo>
                    <a:pt x="4542" y="2513"/>
                    <a:pt x="4612" y="2310"/>
                    <a:pt x="4681" y="2112"/>
                  </a:cubicBezTo>
                  <a:cubicBezTo>
                    <a:pt x="4750" y="1913"/>
                    <a:pt x="4813" y="1731"/>
                    <a:pt x="4870" y="1564"/>
                  </a:cubicBezTo>
                  <a:cubicBezTo>
                    <a:pt x="4926" y="1398"/>
                    <a:pt x="4973" y="1259"/>
                    <a:pt x="5011" y="1149"/>
                  </a:cubicBezTo>
                  <a:cubicBezTo>
                    <a:pt x="5049" y="1039"/>
                    <a:pt x="5071" y="968"/>
                    <a:pt x="5077" y="937"/>
                  </a:cubicBezTo>
                  <a:cubicBezTo>
                    <a:pt x="5109" y="830"/>
                    <a:pt x="5156" y="743"/>
                    <a:pt x="5219" y="677"/>
                  </a:cubicBezTo>
                  <a:cubicBezTo>
                    <a:pt x="5282" y="611"/>
                    <a:pt x="5351" y="578"/>
                    <a:pt x="5426" y="578"/>
                  </a:cubicBezTo>
                  <a:cubicBezTo>
                    <a:pt x="5508" y="578"/>
                    <a:pt x="5593" y="602"/>
                    <a:pt x="5681" y="649"/>
                  </a:cubicBezTo>
                  <a:cubicBezTo>
                    <a:pt x="5769" y="696"/>
                    <a:pt x="5826" y="792"/>
                    <a:pt x="5851" y="937"/>
                  </a:cubicBezTo>
                  <a:cubicBezTo>
                    <a:pt x="5858" y="975"/>
                    <a:pt x="5870" y="1075"/>
                    <a:pt x="5889" y="1239"/>
                  </a:cubicBezTo>
                  <a:cubicBezTo>
                    <a:pt x="5908" y="1402"/>
                    <a:pt x="5933" y="1607"/>
                    <a:pt x="5964" y="1852"/>
                  </a:cubicBezTo>
                  <a:cubicBezTo>
                    <a:pt x="5996" y="2098"/>
                    <a:pt x="6029" y="2370"/>
                    <a:pt x="6063" y="2669"/>
                  </a:cubicBezTo>
                  <a:cubicBezTo>
                    <a:pt x="6098" y="2967"/>
                    <a:pt x="6134" y="3271"/>
                    <a:pt x="6172" y="3579"/>
                  </a:cubicBezTo>
                  <a:cubicBezTo>
                    <a:pt x="6254" y="4303"/>
                    <a:pt x="6348" y="5111"/>
                    <a:pt x="6455" y="6005"/>
                  </a:cubicBezTo>
                  <a:cubicBezTo>
                    <a:pt x="6594" y="5552"/>
                    <a:pt x="6719" y="5140"/>
                    <a:pt x="6833" y="4769"/>
                  </a:cubicBezTo>
                  <a:cubicBezTo>
                    <a:pt x="6877" y="4611"/>
                    <a:pt x="6922" y="4455"/>
                    <a:pt x="6969" y="4301"/>
                  </a:cubicBezTo>
                  <a:cubicBezTo>
                    <a:pt x="7017" y="4147"/>
                    <a:pt x="7061" y="4006"/>
                    <a:pt x="7102" y="3877"/>
                  </a:cubicBezTo>
                  <a:cubicBezTo>
                    <a:pt x="7142" y="3748"/>
                    <a:pt x="7176" y="3639"/>
                    <a:pt x="7201" y="3551"/>
                  </a:cubicBezTo>
                  <a:cubicBezTo>
                    <a:pt x="7226" y="3463"/>
                    <a:pt x="7245" y="3406"/>
                    <a:pt x="7257" y="3381"/>
                  </a:cubicBezTo>
                  <a:cubicBezTo>
                    <a:pt x="7289" y="3281"/>
                    <a:pt x="7327" y="3205"/>
                    <a:pt x="7371" y="3155"/>
                  </a:cubicBezTo>
                  <a:cubicBezTo>
                    <a:pt x="7415" y="3104"/>
                    <a:pt x="7474" y="3070"/>
                    <a:pt x="7550" y="3051"/>
                  </a:cubicBezTo>
                  <a:cubicBezTo>
                    <a:pt x="7695" y="3013"/>
                    <a:pt x="7803" y="3033"/>
                    <a:pt x="7875" y="3112"/>
                  </a:cubicBezTo>
                  <a:cubicBezTo>
                    <a:pt x="7948" y="3191"/>
                    <a:pt x="7984" y="3271"/>
                    <a:pt x="7984" y="3353"/>
                  </a:cubicBezTo>
                  <a:cubicBezTo>
                    <a:pt x="7984" y="3422"/>
                    <a:pt x="7978" y="3482"/>
                    <a:pt x="7965" y="3532"/>
                  </a:cubicBezTo>
                  <a:cubicBezTo>
                    <a:pt x="7959" y="3557"/>
                    <a:pt x="7956" y="3579"/>
                    <a:pt x="7956" y="3598"/>
                  </a:cubicBezTo>
                  <a:lnTo>
                    <a:pt x="8295" y="4523"/>
                  </a:lnTo>
                  <a:cubicBezTo>
                    <a:pt x="8302" y="4517"/>
                    <a:pt x="8311" y="4504"/>
                    <a:pt x="8324" y="4485"/>
                  </a:cubicBezTo>
                  <a:cubicBezTo>
                    <a:pt x="8343" y="4454"/>
                    <a:pt x="8374" y="4388"/>
                    <a:pt x="8418" y="4287"/>
                  </a:cubicBezTo>
                  <a:cubicBezTo>
                    <a:pt x="8469" y="4180"/>
                    <a:pt x="8552" y="4109"/>
                    <a:pt x="8668" y="4075"/>
                  </a:cubicBezTo>
                  <a:cubicBezTo>
                    <a:pt x="8785" y="4040"/>
                    <a:pt x="8896" y="4026"/>
                    <a:pt x="9003" y="4032"/>
                  </a:cubicBezTo>
                  <a:cubicBezTo>
                    <a:pt x="9073" y="4039"/>
                    <a:pt x="9142" y="4042"/>
                    <a:pt x="9211" y="4042"/>
                  </a:cubicBezTo>
                  <a:lnTo>
                    <a:pt x="9419" y="4042"/>
                  </a:lnTo>
                  <a:lnTo>
                    <a:pt x="9645" y="4042"/>
                  </a:lnTo>
                  <a:lnTo>
                    <a:pt x="9645" y="4759"/>
                  </a:lnTo>
                  <a:cubicBezTo>
                    <a:pt x="9607" y="4765"/>
                    <a:pt x="9570" y="4769"/>
                    <a:pt x="9532" y="4769"/>
                  </a:cubicBezTo>
                  <a:lnTo>
                    <a:pt x="9286" y="4769"/>
                  </a:lnTo>
                  <a:cubicBezTo>
                    <a:pt x="9198" y="4762"/>
                    <a:pt x="9117" y="4786"/>
                    <a:pt x="9041" y="4839"/>
                  </a:cubicBezTo>
                  <a:cubicBezTo>
                    <a:pt x="8966" y="4893"/>
                    <a:pt x="8912" y="4944"/>
                    <a:pt x="8881" y="4995"/>
                  </a:cubicBezTo>
                  <a:cubicBezTo>
                    <a:pt x="8856" y="5045"/>
                    <a:pt x="8811" y="5143"/>
                    <a:pt x="8749" y="5288"/>
                  </a:cubicBezTo>
                  <a:cubicBezTo>
                    <a:pt x="8686" y="5432"/>
                    <a:pt x="8629" y="5580"/>
                    <a:pt x="8579" y="5731"/>
                  </a:cubicBezTo>
                  <a:cubicBezTo>
                    <a:pt x="8553" y="5807"/>
                    <a:pt x="8513" y="5857"/>
                    <a:pt x="8456" y="5882"/>
                  </a:cubicBezTo>
                  <a:cubicBezTo>
                    <a:pt x="8399" y="5907"/>
                    <a:pt x="8341" y="5919"/>
                    <a:pt x="8281" y="5915"/>
                  </a:cubicBezTo>
                  <a:cubicBezTo>
                    <a:pt x="8222" y="5912"/>
                    <a:pt x="8165" y="5895"/>
                    <a:pt x="8111" y="5863"/>
                  </a:cubicBezTo>
                  <a:cubicBezTo>
                    <a:pt x="8058" y="5832"/>
                    <a:pt x="8022" y="5794"/>
                    <a:pt x="8003" y="5750"/>
                  </a:cubicBezTo>
                  <a:cubicBezTo>
                    <a:pt x="7984" y="5706"/>
                    <a:pt x="7953" y="5629"/>
                    <a:pt x="7909" y="5519"/>
                  </a:cubicBezTo>
                  <a:cubicBezTo>
                    <a:pt x="7865" y="5409"/>
                    <a:pt x="7820" y="5297"/>
                    <a:pt x="7776" y="5184"/>
                  </a:cubicBezTo>
                  <a:cubicBezTo>
                    <a:pt x="7720" y="5052"/>
                    <a:pt x="7663" y="4910"/>
                    <a:pt x="7606" y="4759"/>
                  </a:cubicBezTo>
                  <a:cubicBezTo>
                    <a:pt x="7443" y="5281"/>
                    <a:pt x="7295" y="5763"/>
                    <a:pt x="7163" y="6203"/>
                  </a:cubicBezTo>
                  <a:cubicBezTo>
                    <a:pt x="7106" y="6392"/>
                    <a:pt x="7050" y="6577"/>
                    <a:pt x="6993" y="6760"/>
                  </a:cubicBezTo>
                  <a:cubicBezTo>
                    <a:pt x="6936" y="6942"/>
                    <a:pt x="6884" y="7111"/>
                    <a:pt x="6837" y="7265"/>
                  </a:cubicBezTo>
                  <a:cubicBezTo>
                    <a:pt x="6790" y="7419"/>
                    <a:pt x="6751" y="7550"/>
                    <a:pt x="6719" y="7656"/>
                  </a:cubicBezTo>
                  <a:cubicBezTo>
                    <a:pt x="6688" y="7763"/>
                    <a:pt x="6669" y="7836"/>
                    <a:pt x="6663" y="7874"/>
                  </a:cubicBezTo>
                  <a:cubicBezTo>
                    <a:pt x="6631" y="8024"/>
                    <a:pt x="6571" y="8144"/>
                    <a:pt x="6483" y="8232"/>
                  </a:cubicBezTo>
                  <a:cubicBezTo>
                    <a:pt x="6395" y="8320"/>
                    <a:pt x="6288" y="8361"/>
                    <a:pt x="6163" y="8355"/>
                  </a:cubicBezTo>
                  <a:cubicBezTo>
                    <a:pt x="6030" y="8342"/>
                    <a:pt x="5936" y="8286"/>
                    <a:pt x="5879" y="8185"/>
                  </a:cubicBezTo>
                  <a:cubicBezTo>
                    <a:pt x="5823" y="8084"/>
                    <a:pt x="5788" y="7968"/>
                    <a:pt x="5776" y="7836"/>
                  </a:cubicBezTo>
                  <a:cubicBezTo>
                    <a:pt x="5776" y="7804"/>
                    <a:pt x="5768" y="7707"/>
                    <a:pt x="5752" y="7543"/>
                  </a:cubicBezTo>
                  <a:cubicBezTo>
                    <a:pt x="5736" y="7380"/>
                    <a:pt x="5716" y="7172"/>
                    <a:pt x="5691" y="6921"/>
                  </a:cubicBezTo>
                  <a:cubicBezTo>
                    <a:pt x="5665" y="6668"/>
                    <a:pt x="5639" y="6389"/>
                    <a:pt x="5610" y="6081"/>
                  </a:cubicBezTo>
                  <a:cubicBezTo>
                    <a:pt x="5582" y="5772"/>
                    <a:pt x="5552" y="5457"/>
                    <a:pt x="5521" y="5137"/>
                  </a:cubicBezTo>
                  <a:cubicBezTo>
                    <a:pt x="5451" y="4388"/>
                    <a:pt x="5370" y="3551"/>
                    <a:pt x="5276" y="2626"/>
                  </a:cubicBezTo>
                  <a:cubicBezTo>
                    <a:pt x="5099" y="3142"/>
                    <a:pt x="4942" y="3605"/>
                    <a:pt x="4804" y="4013"/>
                  </a:cubicBezTo>
                  <a:cubicBezTo>
                    <a:pt x="4747" y="4190"/>
                    <a:pt x="4689" y="4363"/>
                    <a:pt x="4629" y="4533"/>
                  </a:cubicBezTo>
                  <a:cubicBezTo>
                    <a:pt x="4569" y="4703"/>
                    <a:pt x="4516" y="4857"/>
                    <a:pt x="4468" y="4995"/>
                  </a:cubicBezTo>
                  <a:cubicBezTo>
                    <a:pt x="4421" y="5133"/>
                    <a:pt x="4382" y="5250"/>
                    <a:pt x="4351" y="5344"/>
                  </a:cubicBezTo>
                  <a:lnTo>
                    <a:pt x="4294" y="5514"/>
                  </a:lnTo>
                  <a:cubicBezTo>
                    <a:pt x="4262" y="5596"/>
                    <a:pt x="4220" y="5671"/>
                    <a:pt x="4166" y="5741"/>
                  </a:cubicBezTo>
                  <a:cubicBezTo>
                    <a:pt x="4113" y="5810"/>
                    <a:pt x="4030" y="5841"/>
                    <a:pt x="3916" y="5835"/>
                  </a:cubicBezTo>
                  <a:cubicBezTo>
                    <a:pt x="3803" y="5835"/>
                    <a:pt x="3718" y="5796"/>
                    <a:pt x="3662" y="5717"/>
                  </a:cubicBezTo>
                  <a:cubicBezTo>
                    <a:pt x="3605" y="5639"/>
                    <a:pt x="3561" y="5549"/>
                    <a:pt x="3529" y="5448"/>
                  </a:cubicBezTo>
                  <a:cubicBezTo>
                    <a:pt x="3511" y="5398"/>
                    <a:pt x="3476" y="5300"/>
                    <a:pt x="3426" y="5155"/>
                  </a:cubicBezTo>
                  <a:cubicBezTo>
                    <a:pt x="3375" y="5011"/>
                    <a:pt x="3322" y="4863"/>
                    <a:pt x="3265" y="4712"/>
                  </a:cubicBezTo>
                  <a:cubicBezTo>
                    <a:pt x="3196" y="4536"/>
                    <a:pt x="3124" y="4341"/>
                    <a:pt x="3048" y="4127"/>
                  </a:cubicBezTo>
                  <a:cubicBezTo>
                    <a:pt x="3004" y="4183"/>
                    <a:pt x="2957" y="4240"/>
                    <a:pt x="2907" y="4297"/>
                  </a:cubicBezTo>
                  <a:cubicBezTo>
                    <a:pt x="2863" y="4347"/>
                    <a:pt x="2815" y="4402"/>
                    <a:pt x="2765" y="4462"/>
                  </a:cubicBezTo>
                  <a:cubicBezTo>
                    <a:pt x="2715" y="4521"/>
                    <a:pt x="2664" y="4580"/>
                    <a:pt x="2614" y="4636"/>
                  </a:cubicBezTo>
                  <a:cubicBezTo>
                    <a:pt x="2513" y="4756"/>
                    <a:pt x="2419" y="4838"/>
                    <a:pt x="2331" y="4882"/>
                  </a:cubicBezTo>
                  <a:cubicBezTo>
                    <a:pt x="2243" y="4926"/>
                    <a:pt x="2139" y="4941"/>
                    <a:pt x="2019" y="4929"/>
                  </a:cubicBezTo>
                  <a:cubicBezTo>
                    <a:pt x="1956" y="4923"/>
                    <a:pt x="1873" y="4921"/>
                    <a:pt x="1769" y="4924"/>
                  </a:cubicBezTo>
                  <a:cubicBezTo>
                    <a:pt x="1665" y="4927"/>
                    <a:pt x="1560" y="4929"/>
                    <a:pt x="1453" y="4929"/>
                  </a:cubicBezTo>
                  <a:cubicBezTo>
                    <a:pt x="1334" y="4935"/>
                    <a:pt x="1202" y="4938"/>
                    <a:pt x="1057" y="4938"/>
                  </a:cubicBezTo>
                  <a:lnTo>
                    <a:pt x="1057" y="4202"/>
                  </a:lnTo>
                  <a:close/>
                  <a:moveTo>
                    <a:pt x="1057" y="420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18C9356B-6F72-42C1-AC7E-67C12E00D433}"/>
                </a:ext>
              </a:extLst>
            </p:cNvPr>
            <p:cNvSpPr txBox="1"/>
            <p:nvPr/>
          </p:nvSpPr>
          <p:spPr>
            <a:xfrm>
              <a:off x="6604059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9F7DD5D-96DE-4AB3-9FAF-A090FC1454BD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136574015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5362596-3DEC-456D-AE23-ACD9900F0E59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1ED47C-1C3C-4E1B-B71E-798603E71BA6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5EE1A4F-5327-432F-9844-939401A8C67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A53FE69-476D-4C2F-B98D-F585CFEC8254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F8D6B-30AA-46DE-A8B1-5AB0162A4369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E87CCB3-C4AE-4A95-9267-73080ED713F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68B71F5-6C3C-4669-ACEC-163792E2820A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DA5BD0F-B64F-4ACB-B09F-02468EE2FF9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9E8D15B-A961-49C7-820C-EE3C1831E72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C035298A-7A21-4984-86D9-FD4FF2C32C1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0110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DF1AC4-7181-46F0-8B67-0F2DE0861A92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F54BDA-5AE9-472D-B2DD-C80D4C5752B5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D70555D-4750-4075-BB93-DF887CBAC411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F87674E-2E8E-42BE-97A3-FE96EAAB541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91ACB43-ECCA-4E68-82A2-143D0D80C89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2C3762F-2C81-4574-A564-707A0BEFECFE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BD28F1F-D283-4AD6-BE8C-7FE15504CA0B}"/>
              </a:ext>
            </a:extLst>
          </p:cNvPr>
          <p:cNvGrpSpPr/>
          <p:nvPr/>
        </p:nvGrpSpPr>
        <p:grpSpPr>
          <a:xfrm>
            <a:off x="4797582" y="1768306"/>
            <a:ext cx="2083573" cy="3987567"/>
            <a:chOff x="5881079" y="1581584"/>
            <a:chExt cx="2083573" cy="398756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88DE3E5-D725-4137-8479-7D4EADFC3BCF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1E3C5FF3-EB48-4E6A-90A3-11096A8817AB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iconfont-11180-4674648">
                <a:extLst>
                  <a:ext uri="{FF2B5EF4-FFF2-40B4-BE49-F238E27FC236}">
                    <a16:creationId xmlns:a16="http://schemas.microsoft.com/office/drawing/2014/main" id="{E2F51445-3A1D-4EBD-8E75-3A6129A82C1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209A56F-6471-4865-926E-C12376EC4622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C6B242F0-E026-47E3-9D1D-9CF35E51350B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3" name="live-chat_72439">
                <a:extLst>
                  <a:ext uri="{FF2B5EF4-FFF2-40B4-BE49-F238E27FC236}">
                    <a16:creationId xmlns:a16="http://schemas.microsoft.com/office/drawing/2014/main" id="{5C76DD29-1F0B-4120-975D-7283CC14ACA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C48BF217-79C8-44E4-BA86-C274156966A8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0B4F5DDB-C9F7-487D-BBCC-41C9D52B2637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iconfont-10585-5147501">
                <a:extLst>
                  <a:ext uri="{FF2B5EF4-FFF2-40B4-BE49-F238E27FC236}">
                    <a16:creationId xmlns:a16="http://schemas.microsoft.com/office/drawing/2014/main" id="{CAAA2D20-8E64-45D8-8916-44D97155813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25" name="iconfont-1014-790368">
              <a:extLst>
                <a:ext uri="{FF2B5EF4-FFF2-40B4-BE49-F238E27FC236}">
                  <a16:creationId xmlns:a16="http://schemas.microsoft.com/office/drawing/2014/main" id="{81BAF1AE-4E80-4337-8336-FCC8CFAD664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907F330-D530-4BA8-AD70-976D4C26EEA3}"/>
                </a:ext>
              </a:extLst>
            </p:cNvPr>
            <p:cNvCxnSpPr>
              <a:cxnSpLocks/>
              <a:stCxn id="34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21B69F5-560E-4385-A54E-6E7002653ACF}"/>
                </a:ext>
              </a:extLst>
            </p:cNvPr>
            <p:cNvCxnSpPr>
              <a:cxnSpLocks/>
              <a:endCxn id="25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AC530321-3306-4238-9405-E17F9472AD9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6D269E0-85B4-495B-942C-B1863F57204A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4187CC7-56F4-48E9-9C81-FA521675A537}"/>
              </a:ext>
            </a:extLst>
          </p:cNvPr>
          <p:cNvGrpSpPr/>
          <p:nvPr/>
        </p:nvGrpSpPr>
        <p:grpSpPr>
          <a:xfrm>
            <a:off x="452727" y="762331"/>
            <a:ext cx="8602165" cy="584775"/>
            <a:chOff x="3039938" y="277716"/>
            <a:chExt cx="8602165" cy="58477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9230E83-0797-4BEA-86E6-7793DE1865D1}"/>
                </a:ext>
              </a:extLst>
            </p:cNvPr>
            <p:cNvSpPr txBox="1"/>
            <p:nvPr/>
          </p:nvSpPr>
          <p:spPr>
            <a:xfrm>
              <a:off x="3039938" y="277716"/>
              <a:ext cx="3882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C972828-EAC6-4A69-842B-D2DFC8DD9C4C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2891FF6-0912-4049-9B92-54C2AE19BD16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532BF84F-B72B-47E0-BF0E-C703BE2E74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BEB377C-1B32-4478-85FC-D8E73D0A97C2}"/>
              </a:ext>
            </a:extLst>
          </p:cNvPr>
          <p:cNvGrpSpPr/>
          <p:nvPr/>
        </p:nvGrpSpPr>
        <p:grpSpPr>
          <a:xfrm>
            <a:off x="461120" y="1485254"/>
            <a:ext cx="4145037" cy="4708994"/>
            <a:chOff x="3033943" y="1719507"/>
            <a:chExt cx="2623352" cy="4708994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7CCB83D-78D2-49DC-83C0-EB3E4B7EC3F4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ECCAD2C-3C60-4883-ADFD-B5976C0573C4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tellus.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Pellentesque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habitant morbi tristique senectus et netus et malesuada fames ac turpis egestas. Proin pharetra nonummy pede. Mauris et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orci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2AEDDE-7661-45B8-9D6B-B8F0FD706C88}"/>
              </a:ext>
            </a:extLst>
          </p:cNvPr>
          <p:cNvGrpSpPr/>
          <p:nvPr/>
        </p:nvGrpSpPr>
        <p:grpSpPr>
          <a:xfrm>
            <a:off x="7012949" y="1415691"/>
            <a:ext cx="4415495" cy="1368278"/>
            <a:chOff x="7922942" y="1296375"/>
            <a:chExt cx="3529955" cy="1368278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8F52A9A-1E4F-49C0-814C-B78FB9F5A724}"/>
                </a:ext>
              </a:extLst>
            </p:cNvPr>
            <p:cNvSpPr txBox="1"/>
            <p:nvPr/>
          </p:nvSpPr>
          <p:spPr>
            <a:xfrm>
              <a:off x="7922943" y="129637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8F6E6BB-16D4-4387-B6DF-B2F4B48AC08A}"/>
                </a:ext>
              </a:extLst>
            </p:cNvPr>
            <p:cNvSpPr txBox="1"/>
            <p:nvPr/>
          </p:nvSpPr>
          <p:spPr>
            <a:xfrm>
              <a:off x="7922942" y="1648990"/>
              <a:ext cx="35299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038DAA0-A0A6-4D05-AAAF-F1EAAFC86C59}"/>
              </a:ext>
            </a:extLst>
          </p:cNvPr>
          <p:cNvGrpSpPr/>
          <p:nvPr/>
        </p:nvGrpSpPr>
        <p:grpSpPr>
          <a:xfrm>
            <a:off x="7012948" y="3124369"/>
            <a:ext cx="4415496" cy="1368278"/>
            <a:chOff x="7922943" y="3126260"/>
            <a:chExt cx="3529956" cy="1368278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916B9EC-DD23-4A17-9158-B8FC10616760}"/>
                </a:ext>
              </a:extLst>
            </p:cNvPr>
            <p:cNvSpPr txBox="1"/>
            <p:nvPr/>
          </p:nvSpPr>
          <p:spPr>
            <a:xfrm>
              <a:off x="7922943" y="3126260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0CE779A9-9220-41D8-9607-631C04ECD7B0}"/>
                </a:ext>
              </a:extLst>
            </p:cNvPr>
            <p:cNvSpPr txBox="1"/>
            <p:nvPr/>
          </p:nvSpPr>
          <p:spPr>
            <a:xfrm>
              <a:off x="7922943" y="3478875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6973924-8A1D-4345-95D7-454D750E5CEC}"/>
              </a:ext>
            </a:extLst>
          </p:cNvPr>
          <p:cNvGrpSpPr/>
          <p:nvPr/>
        </p:nvGrpSpPr>
        <p:grpSpPr>
          <a:xfrm>
            <a:off x="7012948" y="4922237"/>
            <a:ext cx="4415496" cy="1368278"/>
            <a:chOff x="7922942" y="4956145"/>
            <a:chExt cx="3529956" cy="1368278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7FEEED7-C71F-4AC7-8D83-521E48F7CA6F}"/>
                </a:ext>
              </a:extLst>
            </p:cNvPr>
            <p:cNvSpPr txBox="1"/>
            <p:nvPr/>
          </p:nvSpPr>
          <p:spPr>
            <a:xfrm>
              <a:off x="7922943" y="495614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D97970-C2AB-4614-998C-D38317B077B9}"/>
                </a:ext>
              </a:extLst>
            </p:cNvPr>
            <p:cNvSpPr txBox="1"/>
            <p:nvPr/>
          </p:nvSpPr>
          <p:spPr>
            <a:xfrm>
              <a:off x="7922942" y="5308760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63367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04563-C587-407A-B316-A14273C0C3A5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492E328-8781-4A1E-AB16-265F3794F207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B1A94A6-31B4-4008-9AC0-BD31EDCAB0F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F1964F-9401-450F-AC8F-59CB6F75FBDB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6A5E9-8CD4-4D8D-8178-4640AED02ED7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56574F5-835E-4826-AEFA-130841544826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7BFF849-D370-4B47-8C4B-3005B17618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FFD3FBA-3F08-4997-A767-7C62BC6D42AF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C002188-2D93-46C0-B597-D4A6A9387352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3D59BCC-AAF7-4A0F-A105-D4646D8C4060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934271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B8D87"/>
      </a:accent1>
      <a:accent2>
        <a:srgbClr val="41B9B8"/>
      </a:accent2>
      <a:accent3>
        <a:srgbClr val="3279B6"/>
      </a:accent3>
      <a:accent4>
        <a:srgbClr val="5C9DD2"/>
      </a:accent4>
      <a:accent5>
        <a:srgbClr val="A5A5A5"/>
      </a:accent5>
      <a:accent6>
        <a:srgbClr val="C9C9C9"/>
      </a:accent6>
      <a:hlink>
        <a:srgbClr val="3B8D87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1272</Words>
  <Application>Microsoft Office PowerPoint</Application>
  <PresentationFormat>宽屏</PresentationFormat>
  <Paragraphs>214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MStiffHeiHK-UltraBold</vt:lpstr>
      <vt:lpstr>方正宋刻本秀楷简体</vt:lpstr>
      <vt:lpstr>等线 Light</vt:lpstr>
      <vt:lpstr>Berlin Sans FB Demi</vt:lpstr>
      <vt:lpstr>Wingdings</vt:lpstr>
      <vt:lpstr>Arial</vt:lpstr>
      <vt:lpstr>Tw Cen MT Condensed Extra Bold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3</cp:revision>
  <dcterms:created xsi:type="dcterms:W3CDTF">2020-03-16T02:04:02Z</dcterms:created>
  <dcterms:modified xsi:type="dcterms:W3CDTF">2020-03-16T03:01:22Z</dcterms:modified>
</cp:coreProperties>
</file>

<file path=docProps/thumbnail.jpeg>
</file>